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72" r:id="rId2"/>
    <p:sldId id="300" r:id="rId3"/>
    <p:sldId id="277" r:id="rId4"/>
    <p:sldId id="284" r:id="rId5"/>
    <p:sldId id="279" r:id="rId6"/>
    <p:sldId id="285" r:id="rId7"/>
    <p:sldId id="287" r:id="rId8"/>
    <p:sldId id="281" r:id="rId9"/>
    <p:sldId id="296" r:id="rId10"/>
    <p:sldId id="297" r:id="rId11"/>
    <p:sldId id="299" r:id="rId12"/>
    <p:sldId id="276" r:id="rId13"/>
    <p:sldId id="293" r:id="rId14"/>
    <p:sldId id="289" r:id="rId15"/>
    <p:sldId id="282" r:id="rId16"/>
    <p:sldId id="288" r:id="rId17"/>
    <p:sldId id="290" r:id="rId18"/>
    <p:sldId id="291" r:id="rId19"/>
    <p:sldId id="29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93BE"/>
    <a:srgbClr val="6294CC"/>
    <a:srgbClr val="336699"/>
    <a:srgbClr val="003399"/>
    <a:srgbClr val="6E9DD0"/>
    <a:srgbClr val="3366CC"/>
    <a:srgbClr val="53BEF3"/>
    <a:srgbClr val="54A7F2"/>
    <a:srgbClr val="57B1E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6" d="100"/>
          <a:sy n="56" d="100"/>
        </p:scale>
        <p:origin x="-396" y="-102"/>
      </p:cViewPr>
      <p:guideLst>
        <p:guide orient="horz" pos="2160"/>
        <p:guide pos="201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JON-BEC-PC\Users\Jon&amp;Bec\Documents\Bec's%20Files\PhD\E.%20OIRS_Remote%20telemetry\DATA\Individual%20Fish%20Spreadsheets\S_rivulatus_IP_PBay_5747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AU"/>
  <c:chart>
    <c:plotArea>
      <c:layout>
        <c:manualLayout>
          <c:layoutTarget val="inner"/>
          <c:xMode val="edge"/>
          <c:yMode val="edge"/>
          <c:x val="6.5618082929352423E-2"/>
          <c:y val="1.60487039711752E-2"/>
          <c:w val="0.87290085679314766"/>
          <c:h val="0.93007078086358363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S_rivulatus_IP_PBay_57472_raw!$C$3:$C$3250</c:f>
              <c:numCache>
                <c:formatCode>d/mm/yyyy\ h:mm</c:formatCode>
                <c:ptCount val="3248"/>
                <c:pt idx="0">
                  <c:v>39930.415277777793</c:v>
                </c:pt>
                <c:pt idx="1">
                  <c:v>39930.415972222218</c:v>
                </c:pt>
                <c:pt idx="2">
                  <c:v>39930.415972222218</c:v>
                </c:pt>
                <c:pt idx="3">
                  <c:v>39930.419444444495</c:v>
                </c:pt>
                <c:pt idx="4">
                  <c:v>39932.336805555562</c:v>
                </c:pt>
                <c:pt idx="5">
                  <c:v>39932.351388888892</c:v>
                </c:pt>
                <c:pt idx="6">
                  <c:v>39932.352777777793</c:v>
                </c:pt>
                <c:pt idx="7">
                  <c:v>39932.355555555601</c:v>
                </c:pt>
                <c:pt idx="8">
                  <c:v>39932.356944444546</c:v>
                </c:pt>
                <c:pt idx="9">
                  <c:v>39932.358333333388</c:v>
                </c:pt>
                <c:pt idx="10">
                  <c:v>39932.377083333326</c:v>
                </c:pt>
                <c:pt idx="11">
                  <c:v>39932.383333333331</c:v>
                </c:pt>
                <c:pt idx="12">
                  <c:v>39932.409027777772</c:v>
                </c:pt>
                <c:pt idx="13">
                  <c:v>39933.290972222196</c:v>
                </c:pt>
                <c:pt idx="14">
                  <c:v>39933.302083333328</c:v>
                </c:pt>
                <c:pt idx="15">
                  <c:v>39933.315972222219</c:v>
                </c:pt>
                <c:pt idx="16">
                  <c:v>39933.318055555603</c:v>
                </c:pt>
                <c:pt idx="17">
                  <c:v>39933.322916666664</c:v>
                </c:pt>
                <c:pt idx="18">
                  <c:v>39933.330555555563</c:v>
                </c:pt>
                <c:pt idx="19">
                  <c:v>39933.346527777823</c:v>
                </c:pt>
                <c:pt idx="20">
                  <c:v>39933.352777777793</c:v>
                </c:pt>
                <c:pt idx="21">
                  <c:v>39933.362500000003</c:v>
                </c:pt>
                <c:pt idx="22">
                  <c:v>39933.363194444442</c:v>
                </c:pt>
                <c:pt idx="23">
                  <c:v>39933.714583333334</c:v>
                </c:pt>
                <c:pt idx="24">
                  <c:v>39933.74236111105</c:v>
                </c:pt>
                <c:pt idx="25">
                  <c:v>39934.284027777772</c:v>
                </c:pt>
                <c:pt idx="26">
                  <c:v>39934.302777777782</c:v>
                </c:pt>
                <c:pt idx="27">
                  <c:v>39934.319444444503</c:v>
                </c:pt>
                <c:pt idx="28">
                  <c:v>39934.330555555563</c:v>
                </c:pt>
                <c:pt idx="29">
                  <c:v>39934.332638888955</c:v>
                </c:pt>
                <c:pt idx="30">
                  <c:v>39934.384027777793</c:v>
                </c:pt>
                <c:pt idx="31">
                  <c:v>39934.715277777781</c:v>
                </c:pt>
                <c:pt idx="32">
                  <c:v>39935.286805555552</c:v>
                </c:pt>
                <c:pt idx="33">
                  <c:v>39935.352083333331</c:v>
                </c:pt>
                <c:pt idx="34">
                  <c:v>39935.358333333388</c:v>
                </c:pt>
                <c:pt idx="35">
                  <c:v>39935.370138888946</c:v>
                </c:pt>
                <c:pt idx="36">
                  <c:v>39935.372916666667</c:v>
                </c:pt>
                <c:pt idx="37">
                  <c:v>39935.385416666664</c:v>
                </c:pt>
                <c:pt idx="38">
                  <c:v>39935.387500000012</c:v>
                </c:pt>
                <c:pt idx="39">
                  <c:v>39935.4</c:v>
                </c:pt>
                <c:pt idx="40">
                  <c:v>39935.407638888893</c:v>
                </c:pt>
                <c:pt idx="41">
                  <c:v>39935.418750000012</c:v>
                </c:pt>
                <c:pt idx="42">
                  <c:v>39935.73541666659</c:v>
                </c:pt>
                <c:pt idx="43">
                  <c:v>39936.290277777778</c:v>
                </c:pt>
                <c:pt idx="44">
                  <c:v>39936.292361111016</c:v>
                </c:pt>
                <c:pt idx="45">
                  <c:v>39936.296527777777</c:v>
                </c:pt>
                <c:pt idx="46">
                  <c:v>39936.322222222218</c:v>
                </c:pt>
                <c:pt idx="47">
                  <c:v>39936.327777777777</c:v>
                </c:pt>
                <c:pt idx="48">
                  <c:v>39936.330555555563</c:v>
                </c:pt>
                <c:pt idx="49">
                  <c:v>39936.351388888892</c:v>
                </c:pt>
                <c:pt idx="50">
                  <c:v>39936.357638888956</c:v>
                </c:pt>
                <c:pt idx="51">
                  <c:v>39936.375694444505</c:v>
                </c:pt>
                <c:pt idx="52">
                  <c:v>39936.377777777772</c:v>
                </c:pt>
                <c:pt idx="53">
                  <c:v>39936.378472222219</c:v>
                </c:pt>
                <c:pt idx="54">
                  <c:v>39936.381250000013</c:v>
                </c:pt>
                <c:pt idx="55">
                  <c:v>39936.423611111059</c:v>
                </c:pt>
                <c:pt idx="56">
                  <c:v>39936.638888888883</c:v>
                </c:pt>
                <c:pt idx="57">
                  <c:v>39936.700694444495</c:v>
                </c:pt>
                <c:pt idx="58">
                  <c:v>39937.292361111016</c:v>
                </c:pt>
                <c:pt idx="59">
                  <c:v>39937.294444444444</c:v>
                </c:pt>
                <c:pt idx="60">
                  <c:v>39937.295833333279</c:v>
                </c:pt>
                <c:pt idx="61">
                  <c:v>39937.296527777777</c:v>
                </c:pt>
                <c:pt idx="62">
                  <c:v>39937.298611111059</c:v>
                </c:pt>
                <c:pt idx="63">
                  <c:v>39937.302777777782</c:v>
                </c:pt>
                <c:pt idx="64">
                  <c:v>39937.307638888946</c:v>
                </c:pt>
                <c:pt idx="65">
                  <c:v>39937.331944444442</c:v>
                </c:pt>
                <c:pt idx="66">
                  <c:v>39937.344444444505</c:v>
                </c:pt>
                <c:pt idx="67">
                  <c:v>39937.415972222218</c:v>
                </c:pt>
                <c:pt idx="68">
                  <c:v>39937.709722222186</c:v>
                </c:pt>
                <c:pt idx="69">
                  <c:v>39938.27916666658</c:v>
                </c:pt>
                <c:pt idx="70">
                  <c:v>39938.302083333328</c:v>
                </c:pt>
                <c:pt idx="71">
                  <c:v>39938.325694444495</c:v>
                </c:pt>
                <c:pt idx="72">
                  <c:v>39938.328472222223</c:v>
                </c:pt>
                <c:pt idx="73">
                  <c:v>39938.329861111059</c:v>
                </c:pt>
                <c:pt idx="74">
                  <c:v>39938.329861111059</c:v>
                </c:pt>
                <c:pt idx="75">
                  <c:v>39938.350000000013</c:v>
                </c:pt>
                <c:pt idx="76">
                  <c:v>39938.354166666664</c:v>
                </c:pt>
                <c:pt idx="77">
                  <c:v>39938.355555555601</c:v>
                </c:pt>
                <c:pt idx="78">
                  <c:v>39938.370138888946</c:v>
                </c:pt>
                <c:pt idx="79">
                  <c:v>39938.371527777781</c:v>
                </c:pt>
                <c:pt idx="80">
                  <c:v>39938.392361111059</c:v>
                </c:pt>
                <c:pt idx="81">
                  <c:v>39938.409027777772</c:v>
                </c:pt>
                <c:pt idx="82">
                  <c:v>39938.723611111018</c:v>
                </c:pt>
                <c:pt idx="83">
                  <c:v>39939.356944444546</c:v>
                </c:pt>
                <c:pt idx="84">
                  <c:v>39939.368750000001</c:v>
                </c:pt>
                <c:pt idx="85">
                  <c:v>39939.415972222218</c:v>
                </c:pt>
                <c:pt idx="86">
                  <c:v>39939.458333333343</c:v>
                </c:pt>
                <c:pt idx="87">
                  <c:v>39939.661805555501</c:v>
                </c:pt>
                <c:pt idx="88">
                  <c:v>39940.292361111016</c:v>
                </c:pt>
                <c:pt idx="89">
                  <c:v>39940.297222222194</c:v>
                </c:pt>
                <c:pt idx="90">
                  <c:v>39940.313888888893</c:v>
                </c:pt>
                <c:pt idx="91">
                  <c:v>39940.338194444521</c:v>
                </c:pt>
                <c:pt idx="92">
                  <c:v>39940.393749999996</c:v>
                </c:pt>
                <c:pt idx="93">
                  <c:v>39940.394444444442</c:v>
                </c:pt>
                <c:pt idx="94">
                  <c:v>39940.418055555601</c:v>
                </c:pt>
                <c:pt idx="95">
                  <c:v>39940.426388888889</c:v>
                </c:pt>
                <c:pt idx="96">
                  <c:v>39940.436805555553</c:v>
                </c:pt>
                <c:pt idx="97">
                  <c:v>39940.465277777781</c:v>
                </c:pt>
                <c:pt idx="98">
                  <c:v>39940.467361111034</c:v>
                </c:pt>
                <c:pt idx="99">
                  <c:v>39940.522222222222</c:v>
                </c:pt>
                <c:pt idx="100">
                  <c:v>39940.698611111104</c:v>
                </c:pt>
                <c:pt idx="101">
                  <c:v>39940.705555555556</c:v>
                </c:pt>
                <c:pt idx="102">
                  <c:v>39941.409027777772</c:v>
                </c:pt>
                <c:pt idx="103">
                  <c:v>39941.412500000013</c:v>
                </c:pt>
                <c:pt idx="104">
                  <c:v>39941.417361111104</c:v>
                </c:pt>
                <c:pt idx="105">
                  <c:v>39941.418750000012</c:v>
                </c:pt>
                <c:pt idx="106">
                  <c:v>39941.436111111107</c:v>
                </c:pt>
                <c:pt idx="107">
                  <c:v>39941.499305555524</c:v>
                </c:pt>
                <c:pt idx="108">
                  <c:v>39941.581250000003</c:v>
                </c:pt>
                <c:pt idx="109">
                  <c:v>39941.634027777778</c:v>
                </c:pt>
                <c:pt idx="110">
                  <c:v>39942.299999999996</c:v>
                </c:pt>
                <c:pt idx="111">
                  <c:v>39942.299999999996</c:v>
                </c:pt>
                <c:pt idx="112">
                  <c:v>39942.301388888889</c:v>
                </c:pt>
                <c:pt idx="113">
                  <c:v>39942.302083333328</c:v>
                </c:pt>
                <c:pt idx="114">
                  <c:v>39942.302083333328</c:v>
                </c:pt>
                <c:pt idx="115">
                  <c:v>39942.302777777782</c:v>
                </c:pt>
                <c:pt idx="116">
                  <c:v>39942.302777777782</c:v>
                </c:pt>
                <c:pt idx="117">
                  <c:v>39942.303472222222</c:v>
                </c:pt>
                <c:pt idx="118">
                  <c:v>39942.303472222222</c:v>
                </c:pt>
                <c:pt idx="119">
                  <c:v>39942.304166666654</c:v>
                </c:pt>
                <c:pt idx="120">
                  <c:v>39942.304166666654</c:v>
                </c:pt>
                <c:pt idx="121">
                  <c:v>39942.304861111108</c:v>
                </c:pt>
                <c:pt idx="122">
                  <c:v>39942.304861111108</c:v>
                </c:pt>
                <c:pt idx="123">
                  <c:v>39942.305555555562</c:v>
                </c:pt>
                <c:pt idx="124">
                  <c:v>39942.305555555562</c:v>
                </c:pt>
                <c:pt idx="125">
                  <c:v>39942.306250000052</c:v>
                </c:pt>
                <c:pt idx="126">
                  <c:v>39942.306250000052</c:v>
                </c:pt>
                <c:pt idx="127">
                  <c:v>39942.306944444521</c:v>
                </c:pt>
                <c:pt idx="128">
                  <c:v>39942.306944444521</c:v>
                </c:pt>
                <c:pt idx="129">
                  <c:v>39942.30972222222</c:v>
                </c:pt>
                <c:pt idx="130">
                  <c:v>39942.315972222219</c:v>
                </c:pt>
                <c:pt idx="131">
                  <c:v>39942.317361111105</c:v>
                </c:pt>
                <c:pt idx="132">
                  <c:v>39942.319444444503</c:v>
                </c:pt>
                <c:pt idx="133">
                  <c:v>39942.319444444503</c:v>
                </c:pt>
                <c:pt idx="134">
                  <c:v>39942.320138888892</c:v>
                </c:pt>
                <c:pt idx="135">
                  <c:v>39942.320833333331</c:v>
                </c:pt>
                <c:pt idx="136">
                  <c:v>39942.323611111104</c:v>
                </c:pt>
                <c:pt idx="137">
                  <c:v>39942.323611111104</c:v>
                </c:pt>
                <c:pt idx="138">
                  <c:v>39942.32430555555</c:v>
                </c:pt>
                <c:pt idx="139">
                  <c:v>39942.32430555555</c:v>
                </c:pt>
                <c:pt idx="140">
                  <c:v>39942.327083333279</c:v>
                </c:pt>
                <c:pt idx="141">
                  <c:v>39942.327083333279</c:v>
                </c:pt>
                <c:pt idx="142">
                  <c:v>39942.328472222223</c:v>
                </c:pt>
                <c:pt idx="143">
                  <c:v>39942.328472222223</c:v>
                </c:pt>
                <c:pt idx="144">
                  <c:v>39942.32916666659</c:v>
                </c:pt>
                <c:pt idx="145">
                  <c:v>39942.32916666659</c:v>
                </c:pt>
                <c:pt idx="146">
                  <c:v>39942.330555555563</c:v>
                </c:pt>
                <c:pt idx="147">
                  <c:v>39942.330555555563</c:v>
                </c:pt>
                <c:pt idx="148">
                  <c:v>39942.331944444442</c:v>
                </c:pt>
                <c:pt idx="149">
                  <c:v>39942.333333333328</c:v>
                </c:pt>
                <c:pt idx="150">
                  <c:v>39942.380555555603</c:v>
                </c:pt>
                <c:pt idx="151">
                  <c:v>39942.398611111108</c:v>
                </c:pt>
                <c:pt idx="152">
                  <c:v>39942.425000000003</c:v>
                </c:pt>
                <c:pt idx="153">
                  <c:v>39942.42708333327</c:v>
                </c:pt>
                <c:pt idx="154">
                  <c:v>39942.451388888883</c:v>
                </c:pt>
                <c:pt idx="155">
                  <c:v>39942.475694444503</c:v>
                </c:pt>
                <c:pt idx="156">
                  <c:v>39942.489583333328</c:v>
                </c:pt>
                <c:pt idx="157">
                  <c:v>39942.52916666658</c:v>
                </c:pt>
                <c:pt idx="158">
                  <c:v>39942.538194444503</c:v>
                </c:pt>
                <c:pt idx="159">
                  <c:v>39942.636111111104</c:v>
                </c:pt>
                <c:pt idx="160">
                  <c:v>39942.642361111059</c:v>
                </c:pt>
                <c:pt idx="161">
                  <c:v>39942.70416666659</c:v>
                </c:pt>
                <c:pt idx="162">
                  <c:v>39943.288194444503</c:v>
                </c:pt>
                <c:pt idx="163">
                  <c:v>39943.315972222219</c:v>
                </c:pt>
                <c:pt idx="164">
                  <c:v>39943.317361111105</c:v>
                </c:pt>
                <c:pt idx="165">
                  <c:v>39943.343055555553</c:v>
                </c:pt>
                <c:pt idx="166">
                  <c:v>39943.343055555553</c:v>
                </c:pt>
                <c:pt idx="167">
                  <c:v>39943.350694444562</c:v>
                </c:pt>
                <c:pt idx="168">
                  <c:v>39943.363888888889</c:v>
                </c:pt>
                <c:pt idx="169">
                  <c:v>39943.365277777782</c:v>
                </c:pt>
                <c:pt idx="170">
                  <c:v>39943.372916666667</c:v>
                </c:pt>
                <c:pt idx="171">
                  <c:v>39943.378472222219</c:v>
                </c:pt>
                <c:pt idx="172">
                  <c:v>39943.382638888979</c:v>
                </c:pt>
                <c:pt idx="173">
                  <c:v>39943.397222222222</c:v>
                </c:pt>
                <c:pt idx="174">
                  <c:v>39943.457638888955</c:v>
                </c:pt>
                <c:pt idx="175">
                  <c:v>39943.51180555555</c:v>
                </c:pt>
                <c:pt idx="176">
                  <c:v>39943.52361111105</c:v>
                </c:pt>
                <c:pt idx="177">
                  <c:v>39943.557638888946</c:v>
                </c:pt>
                <c:pt idx="178">
                  <c:v>39943.601388888885</c:v>
                </c:pt>
                <c:pt idx="179">
                  <c:v>39943.629166666571</c:v>
                </c:pt>
                <c:pt idx="180">
                  <c:v>39943.72916666657</c:v>
                </c:pt>
                <c:pt idx="181">
                  <c:v>39944.29791666659</c:v>
                </c:pt>
                <c:pt idx="182">
                  <c:v>39944.299305555483</c:v>
                </c:pt>
                <c:pt idx="183">
                  <c:v>39944.299305555483</c:v>
                </c:pt>
                <c:pt idx="184">
                  <c:v>39944.302083333328</c:v>
                </c:pt>
                <c:pt idx="185">
                  <c:v>39944.304166666654</c:v>
                </c:pt>
                <c:pt idx="186">
                  <c:v>39944.311111111107</c:v>
                </c:pt>
                <c:pt idx="187">
                  <c:v>39944.313194444505</c:v>
                </c:pt>
                <c:pt idx="188">
                  <c:v>39944.318055555603</c:v>
                </c:pt>
                <c:pt idx="189">
                  <c:v>39944.318055555603</c:v>
                </c:pt>
                <c:pt idx="190">
                  <c:v>39944.322916666664</c:v>
                </c:pt>
                <c:pt idx="191">
                  <c:v>39944.322916666664</c:v>
                </c:pt>
                <c:pt idx="192">
                  <c:v>39944.374305555553</c:v>
                </c:pt>
                <c:pt idx="193">
                  <c:v>39944.375694444505</c:v>
                </c:pt>
                <c:pt idx="194">
                  <c:v>39944.377083333326</c:v>
                </c:pt>
                <c:pt idx="195">
                  <c:v>39944.417361111104</c:v>
                </c:pt>
                <c:pt idx="196">
                  <c:v>39944.418055555601</c:v>
                </c:pt>
                <c:pt idx="197">
                  <c:v>39944.479861111104</c:v>
                </c:pt>
                <c:pt idx="198">
                  <c:v>39944.494444444441</c:v>
                </c:pt>
                <c:pt idx="199">
                  <c:v>39944.49722222222</c:v>
                </c:pt>
                <c:pt idx="200">
                  <c:v>39944.54583333333</c:v>
                </c:pt>
                <c:pt idx="201">
                  <c:v>39944.567361111018</c:v>
                </c:pt>
                <c:pt idx="202">
                  <c:v>39944.575694444495</c:v>
                </c:pt>
                <c:pt idx="203">
                  <c:v>39944.60555555555</c:v>
                </c:pt>
                <c:pt idx="204">
                  <c:v>39944.626388888886</c:v>
                </c:pt>
                <c:pt idx="205">
                  <c:v>39944.650694444521</c:v>
                </c:pt>
                <c:pt idx="206">
                  <c:v>39944.683333333334</c:v>
                </c:pt>
                <c:pt idx="207">
                  <c:v>39944.68472222222</c:v>
                </c:pt>
                <c:pt idx="208">
                  <c:v>39944.736111111059</c:v>
                </c:pt>
                <c:pt idx="209">
                  <c:v>39945.270138888889</c:v>
                </c:pt>
                <c:pt idx="210">
                  <c:v>39945.275000000001</c:v>
                </c:pt>
                <c:pt idx="211">
                  <c:v>39945.28125</c:v>
                </c:pt>
                <c:pt idx="212">
                  <c:v>39945.304861111108</c:v>
                </c:pt>
                <c:pt idx="213">
                  <c:v>39945.305555555562</c:v>
                </c:pt>
                <c:pt idx="214">
                  <c:v>39945.317361111105</c:v>
                </c:pt>
                <c:pt idx="215">
                  <c:v>39945.322916666664</c:v>
                </c:pt>
                <c:pt idx="216">
                  <c:v>39945.322916666664</c:v>
                </c:pt>
                <c:pt idx="217">
                  <c:v>39945.356944444546</c:v>
                </c:pt>
                <c:pt idx="218">
                  <c:v>39945.359027777791</c:v>
                </c:pt>
                <c:pt idx="219">
                  <c:v>39945.361805555556</c:v>
                </c:pt>
                <c:pt idx="220">
                  <c:v>39945.377083333326</c:v>
                </c:pt>
                <c:pt idx="221">
                  <c:v>39945.401388888888</c:v>
                </c:pt>
                <c:pt idx="222">
                  <c:v>39945.411111111105</c:v>
                </c:pt>
                <c:pt idx="223">
                  <c:v>39945.430555555562</c:v>
                </c:pt>
                <c:pt idx="224">
                  <c:v>39945.434027777781</c:v>
                </c:pt>
                <c:pt idx="225">
                  <c:v>39945.540972222218</c:v>
                </c:pt>
                <c:pt idx="226">
                  <c:v>39945.615277777782</c:v>
                </c:pt>
                <c:pt idx="227">
                  <c:v>39945.627083333238</c:v>
                </c:pt>
                <c:pt idx="228">
                  <c:v>39945.643749999996</c:v>
                </c:pt>
                <c:pt idx="229">
                  <c:v>39945.670138888883</c:v>
                </c:pt>
                <c:pt idx="230">
                  <c:v>39945.67083333333</c:v>
                </c:pt>
                <c:pt idx="231">
                  <c:v>39945.73055555555</c:v>
                </c:pt>
                <c:pt idx="232">
                  <c:v>39945.73958333327</c:v>
                </c:pt>
                <c:pt idx="233">
                  <c:v>39946.292361111016</c:v>
                </c:pt>
                <c:pt idx="234">
                  <c:v>39946.298611111059</c:v>
                </c:pt>
                <c:pt idx="235">
                  <c:v>39946.299999999996</c:v>
                </c:pt>
                <c:pt idx="236">
                  <c:v>39946.310416666667</c:v>
                </c:pt>
                <c:pt idx="237">
                  <c:v>39946.314583333333</c:v>
                </c:pt>
                <c:pt idx="238">
                  <c:v>39946.316666666666</c:v>
                </c:pt>
                <c:pt idx="239">
                  <c:v>39946.325694444495</c:v>
                </c:pt>
                <c:pt idx="240">
                  <c:v>39946.328472222223</c:v>
                </c:pt>
                <c:pt idx="241">
                  <c:v>39946.328472222223</c:v>
                </c:pt>
                <c:pt idx="242">
                  <c:v>39946.355555555601</c:v>
                </c:pt>
                <c:pt idx="243">
                  <c:v>39946.35625000007</c:v>
                </c:pt>
                <c:pt idx="244">
                  <c:v>39946.365972222222</c:v>
                </c:pt>
                <c:pt idx="245">
                  <c:v>39946.400694444521</c:v>
                </c:pt>
                <c:pt idx="246">
                  <c:v>39946.408333333333</c:v>
                </c:pt>
                <c:pt idx="247">
                  <c:v>39946.46597222222</c:v>
                </c:pt>
                <c:pt idx="248">
                  <c:v>39946.491666666574</c:v>
                </c:pt>
                <c:pt idx="249">
                  <c:v>39946.675694444442</c:v>
                </c:pt>
                <c:pt idx="250">
                  <c:v>39946.6875</c:v>
                </c:pt>
                <c:pt idx="251">
                  <c:v>39946.731249999997</c:v>
                </c:pt>
                <c:pt idx="252">
                  <c:v>39946.73541666659</c:v>
                </c:pt>
                <c:pt idx="253">
                  <c:v>39947.270833333328</c:v>
                </c:pt>
                <c:pt idx="254">
                  <c:v>39947.282638888893</c:v>
                </c:pt>
                <c:pt idx="255">
                  <c:v>39947.321527777778</c:v>
                </c:pt>
                <c:pt idx="256">
                  <c:v>39947.335416666654</c:v>
                </c:pt>
                <c:pt idx="257">
                  <c:v>39947.347222222219</c:v>
                </c:pt>
                <c:pt idx="258">
                  <c:v>39947.35625000007</c:v>
                </c:pt>
                <c:pt idx="259">
                  <c:v>39947.375</c:v>
                </c:pt>
                <c:pt idx="260">
                  <c:v>39947.379166666615</c:v>
                </c:pt>
                <c:pt idx="261">
                  <c:v>39947.396527777782</c:v>
                </c:pt>
                <c:pt idx="262">
                  <c:v>39947.423611111059</c:v>
                </c:pt>
                <c:pt idx="263">
                  <c:v>39947.445138888892</c:v>
                </c:pt>
                <c:pt idx="264">
                  <c:v>39947.472916666666</c:v>
                </c:pt>
                <c:pt idx="265">
                  <c:v>39947.496527777781</c:v>
                </c:pt>
                <c:pt idx="266">
                  <c:v>39947.575694444495</c:v>
                </c:pt>
                <c:pt idx="267">
                  <c:v>39947.60833333333</c:v>
                </c:pt>
                <c:pt idx="268">
                  <c:v>39947.643055555556</c:v>
                </c:pt>
                <c:pt idx="269">
                  <c:v>39947.645138888889</c:v>
                </c:pt>
                <c:pt idx="270">
                  <c:v>39947.664583333324</c:v>
                </c:pt>
                <c:pt idx="271">
                  <c:v>39947.725694444445</c:v>
                </c:pt>
                <c:pt idx="272">
                  <c:v>39947.72916666657</c:v>
                </c:pt>
                <c:pt idx="273">
                  <c:v>39947.734027777777</c:v>
                </c:pt>
                <c:pt idx="274">
                  <c:v>39947.737499999996</c:v>
                </c:pt>
                <c:pt idx="275">
                  <c:v>39948.268055555556</c:v>
                </c:pt>
                <c:pt idx="276">
                  <c:v>39948.295833333279</c:v>
                </c:pt>
                <c:pt idx="277">
                  <c:v>39948.30069444453</c:v>
                </c:pt>
                <c:pt idx="278">
                  <c:v>39948.301388888889</c:v>
                </c:pt>
                <c:pt idx="279">
                  <c:v>39948.310416666667</c:v>
                </c:pt>
                <c:pt idx="280">
                  <c:v>39948.327777777777</c:v>
                </c:pt>
                <c:pt idx="281">
                  <c:v>39948.333333333328</c:v>
                </c:pt>
                <c:pt idx="282">
                  <c:v>39948.336111111108</c:v>
                </c:pt>
                <c:pt idx="283">
                  <c:v>39948.337500000001</c:v>
                </c:pt>
                <c:pt idx="284">
                  <c:v>39948.344444444505</c:v>
                </c:pt>
                <c:pt idx="285">
                  <c:v>39948.345138888893</c:v>
                </c:pt>
                <c:pt idx="286">
                  <c:v>39948.350000000013</c:v>
                </c:pt>
                <c:pt idx="287">
                  <c:v>39948.354861111111</c:v>
                </c:pt>
                <c:pt idx="288">
                  <c:v>39948.382638888979</c:v>
                </c:pt>
                <c:pt idx="289">
                  <c:v>39948.402777777781</c:v>
                </c:pt>
                <c:pt idx="290">
                  <c:v>39948.412500000013</c:v>
                </c:pt>
                <c:pt idx="291">
                  <c:v>39948.53125</c:v>
                </c:pt>
                <c:pt idx="292">
                  <c:v>39948.631249999999</c:v>
                </c:pt>
                <c:pt idx="293">
                  <c:v>39948.664583333324</c:v>
                </c:pt>
                <c:pt idx="294">
                  <c:v>39948.73055555555</c:v>
                </c:pt>
                <c:pt idx="295">
                  <c:v>39949.277777777774</c:v>
                </c:pt>
                <c:pt idx="296">
                  <c:v>39949.277777777774</c:v>
                </c:pt>
                <c:pt idx="297">
                  <c:v>39949.284722222204</c:v>
                </c:pt>
                <c:pt idx="298">
                  <c:v>39949.286805555552</c:v>
                </c:pt>
                <c:pt idx="299">
                  <c:v>39949.289583333324</c:v>
                </c:pt>
                <c:pt idx="300">
                  <c:v>39949.290972222196</c:v>
                </c:pt>
                <c:pt idx="301">
                  <c:v>39949.290972222196</c:v>
                </c:pt>
                <c:pt idx="302">
                  <c:v>39949.293749999975</c:v>
                </c:pt>
                <c:pt idx="303">
                  <c:v>39949.293749999975</c:v>
                </c:pt>
                <c:pt idx="304">
                  <c:v>39949.295138888876</c:v>
                </c:pt>
                <c:pt idx="305">
                  <c:v>39949.295138888876</c:v>
                </c:pt>
                <c:pt idx="306">
                  <c:v>39949.302777777782</c:v>
                </c:pt>
                <c:pt idx="307">
                  <c:v>39949.302777777782</c:v>
                </c:pt>
                <c:pt idx="308">
                  <c:v>39949.304861111108</c:v>
                </c:pt>
                <c:pt idx="309">
                  <c:v>39949.305555555562</c:v>
                </c:pt>
                <c:pt idx="310">
                  <c:v>39949.30972222222</c:v>
                </c:pt>
                <c:pt idx="311">
                  <c:v>39949.310416666667</c:v>
                </c:pt>
                <c:pt idx="312">
                  <c:v>39949.311805555553</c:v>
                </c:pt>
                <c:pt idx="313">
                  <c:v>39949.311805555553</c:v>
                </c:pt>
                <c:pt idx="314">
                  <c:v>39949.312500000051</c:v>
                </c:pt>
                <c:pt idx="315">
                  <c:v>39949.312500000051</c:v>
                </c:pt>
                <c:pt idx="316">
                  <c:v>39949.313888888893</c:v>
                </c:pt>
                <c:pt idx="317">
                  <c:v>39949.313888888893</c:v>
                </c:pt>
                <c:pt idx="318">
                  <c:v>39949.315277777823</c:v>
                </c:pt>
                <c:pt idx="319">
                  <c:v>39949.316666666666</c:v>
                </c:pt>
                <c:pt idx="320">
                  <c:v>39949.316666666666</c:v>
                </c:pt>
                <c:pt idx="321">
                  <c:v>39949.318750000013</c:v>
                </c:pt>
                <c:pt idx="322">
                  <c:v>39949.318750000013</c:v>
                </c:pt>
                <c:pt idx="323">
                  <c:v>39949.319444444503</c:v>
                </c:pt>
                <c:pt idx="324">
                  <c:v>39949.319444444503</c:v>
                </c:pt>
                <c:pt idx="325">
                  <c:v>39949.322222222218</c:v>
                </c:pt>
                <c:pt idx="326">
                  <c:v>39949.326388888883</c:v>
                </c:pt>
                <c:pt idx="327">
                  <c:v>39949.326388888883</c:v>
                </c:pt>
                <c:pt idx="328">
                  <c:v>39949.347222222219</c:v>
                </c:pt>
                <c:pt idx="329">
                  <c:v>39949.349305555552</c:v>
                </c:pt>
                <c:pt idx="330">
                  <c:v>39949.353472222218</c:v>
                </c:pt>
                <c:pt idx="331">
                  <c:v>39949.354861111111</c:v>
                </c:pt>
                <c:pt idx="332">
                  <c:v>39949.356944444546</c:v>
                </c:pt>
                <c:pt idx="333">
                  <c:v>39949.362500000003</c:v>
                </c:pt>
                <c:pt idx="334">
                  <c:v>39949.363888888889</c:v>
                </c:pt>
                <c:pt idx="335">
                  <c:v>39949.368055555562</c:v>
                </c:pt>
                <c:pt idx="336">
                  <c:v>39949.370833333342</c:v>
                </c:pt>
                <c:pt idx="337">
                  <c:v>39949.381944444503</c:v>
                </c:pt>
                <c:pt idx="338">
                  <c:v>39949.745138888888</c:v>
                </c:pt>
                <c:pt idx="339">
                  <c:v>39949.746527777781</c:v>
                </c:pt>
                <c:pt idx="340">
                  <c:v>39950.272222222222</c:v>
                </c:pt>
                <c:pt idx="341">
                  <c:v>39950.29166666657</c:v>
                </c:pt>
                <c:pt idx="342">
                  <c:v>39950.302083333328</c:v>
                </c:pt>
                <c:pt idx="343">
                  <c:v>39950.302777777782</c:v>
                </c:pt>
                <c:pt idx="344">
                  <c:v>39950.306944444521</c:v>
                </c:pt>
                <c:pt idx="345">
                  <c:v>39950.310416666667</c:v>
                </c:pt>
                <c:pt idx="346">
                  <c:v>39950.316666666666</c:v>
                </c:pt>
                <c:pt idx="347">
                  <c:v>39950.316666666666</c:v>
                </c:pt>
                <c:pt idx="348">
                  <c:v>39950.320833333331</c:v>
                </c:pt>
                <c:pt idx="349">
                  <c:v>39950.32916666659</c:v>
                </c:pt>
                <c:pt idx="350">
                  <c:v>39950.338888888946</c:v>
                </c:pt>
                <c:pt idx="351">
                  <c:v>39950.341666666616</c:v>
                </c:pt>
                <c:pt idx="352">
                  <c:v>39950.372222222242</c:v>
                </c:pt>
                <c:pt idx="353">
                  <c:v>39950.377777777772</c:v>
                </c:pt>
                <c:pt idx="354">
                  <c:v>39950.427777777775</c:v>
                </c:pt>
                <c:pt idx="355">
                  <c:v>39950.428472222222</c:v>
                </c:pt>
                <c:pt idx="356">
                  <c:v>39950.436805555553</c:v>
                </c:pt>
                <c:pt idx="357">
                  <c:v>39950.597222222204</c:v>
                </c:pt>
                <c:pt idx="358">
                  <c:v>39950.646527777782</c:v>
                </c:pt>
                <c:pt idx="359">
                  <c:v>39950.6875</c:v>
                </c:pt>
                <c:pt idx="360">
                  <c:v>39950.700694444495</c:v>
                </c:pt>
                <c:pt idx="361">
                  <c:v>39950.73055555555</c:v>
                </c:pt>
                <c:pt idx="362">
                  <c:v>39950.743749999994</c:v>
                </c:pt>
                <c:pt idx="363">
                  <c:v>39950.746527777781</c:v>
                </c:pt>
                <c:pt idx="364">
                  <c:v>39951.304166666654</c:v>
                </c:pt>
                <c:pt idx="365">
                  <c:v>39951.304861111108</c:v>
                </c:pt>
                <c:pt idx="366">
                  <c:v>39951.309027777781</c:v>
                </c:pt>
                <c:pt idx="367">
                  <c:v>39951.315277777823</c:v>
                </c:pt>
                <c:pt idx="368">
                  <c:v>39951.327083333279</c:v>
                </c:pt>
                <c:pt idx="369">
                  <c:v>39951.327777777777</c:v>
                </c:pt>
                <c:pt idx="370">
                  <c:v>39951.51180555555</c:v>
                </c:pt>
                <c:pt idx="371">
                  <c:v>39951.702083333279</c:v>
                </c:pt>
                <c:pt idx="372">
                  <c:v>39951.740277777782</c:v>
                </c:pt>
                <c:pt idx="373">
                  <c:v>39952.290972222196</c:v>
                </c:pt>
                <c:pt idx="374">
                  <c:v>39952.343055555553</c:v>
                </c:pt>
                <c:pt idx="375">
                  <c:v>39952.422222222223</c:v>
                </c:pt>
                <c:pt idx="376">
                  <c:v>39952.495138888888</c:v>
                </c:pt>
                <c:pt idx="377">
                  <c:v>39952.648611111108</c:v>
                </c:pt>
                <c:pt idx="378">
                  <c:v>39952.658333333333</c:v>
                </c:pt>
                <c:pt idx="379">
                  <c:v>39952.702083333279</c:v>
                </c:pt>
                <c:pt idx="380">
                  <c:v>39952.706944444442</c:v>
                </c:pt>
                <c:pt idx="381">
                  <c:v>39952.711805555555</c:v>
                </c:pt>
                <c:pt idx="382">
                  <c:v>39953.304861111108</c:v>
                </c:pt>
                <c:pt idx="383">
                  <c:v>39953.364583333328</c:v>
                </c:pt>
                <c:pt idx="384">
                  <c:v>39953.370833333342</c:v>
                </c:pt>
                <c:pt idx="385">
                  <c:v>39953.518750000003</c:v>
                </c:pt>
                <c:pt idx="386">
                  <c:v>39953.732638888883</c:v>
                </c:pt>
                <c:pt idx="387">
                  <c:v>39954.534027777772</c:v>
                </c:pt>
                <c:pt idx="388">
                  <c:v>39954.579861111059</c:v>
                </c:pt>
                <c:pt idx="389">
                  <c:v>39954.631249999999</c:v>
                </c:pt>
                <c:pt idx="390">
                  <c:v>39954.731249999997</c:v>
                </c:pt>
                <c:pt idx="391">
                  <c:v>39954.731944444444</c:v>
                </c:pt>
                <c:pt idx="392">
                  <c:v>39954.731944444444</c:v>
                </c:pt>
                <c:pt idx="393">
                  <c:v>39954.733333333279</c:v>
                </c:pt>
                <c:pt idx="394">
                  <c:v>39955.351388888892</c:v>
                </c:pt>
                <c:pt idx="395">
                  <c:v>39955.370138888946</c:v>
                </c:pt>
                <c:pt idx="396">
                  <c:v>39955.686805555553</c:v>
                </c:pt>
                <c:pt idx="397">
                  <c:v>39955.689583333326</c:v>
                </c:pt>
                <c:pt idx="398">
                  <c:v>39955.72916666657</c:v>
                </c:pt>
                <c:pt idx="399">
                  <c:v>39956.288194444503</c:v>
                </c:pt>
                <c:pt idx="400">
                  <c:v>39956.410416666666</c:v>
                </c:pt>
                <c:pt idx="401">
                  <c:v>39956.720833333326</c:v>
                </c:pt>
                <c:pt idx="402">
                  <c:v>39956.73958333327</c:v>
                </c:pt>
                <c:pt idx="403">
                  <c:v>39957.290972222196</c:v>
                </c:pt>
                <c:pt idx="404">
                  <c:v>39957.359722222223</c:v>
                </c:pt>
                <c:pt idx="405">
                  <c:v>39957.381250000013</c:v>
                </c:pt>
                <c:pt idx="406">
                  <c:v>39957.65347222222</c:v>
                </c:pt>
                <c:pt idx="407">
                  <c:v>39957.659722222204</c:v>
                </c:pt>
                <c:pt idx="408">
                  <c:v>39957.67708333327</c:v>
                </c:pt>
                <c:pt idx="409">
                  <c:v>39957.731944444444</c:v>
                </c:pt>
                <c:pt idx="410">
                  <c:v>39958.306250000052</c:v>
                </c:pt>
                <c:pt idx="411">
                  <c:v>39958.325694444495</c:v>
                </c:pt>
                <c:pt idx="412">
                  <c:v>39958.459722222222</c:v>
                </c:pt>
                <c:pt idx="413">
                  <c:v>39958.675694444442</c:v>
                </c:pt>
                <c:pt idx="414">
                  <c:v>39958.707638888889</c:v>
                </c:pt>
                <c:pt idx="415">
                  <c:v>39959.321527777778</c:v>
                </c:pt>
                <c:pt idx="416">
                  <c:v>39959.337500000001</c:v>
                </c:pt>
                <c:pt idx="417">
                  <c:v>39959.340277777839</c:v>
                </c:pt>
                <c:pt idx="418">
                  <c:v>39959.470138888893</c:v>
                </c:pt>
                <c:pt idx="419">
                  <c:v>39959.49236111105</c:v>
                </c:pt>
                <c:pt idx="420">
                  <c:v>39959.705555555556</c:v>
                </c:pt>
                <c:pt idx="421">
                  <c:v>39959.711805555555</c:v>
                </c:pt>
                <c:pt idx="422">
                  <c:v>39960.312500000051</c:v>
                </c:pt>
                <c:pt idx="423">
                  <c:v>39960.32430555555</c:v>
                </c:pt>
                <c:pt idx="424">
                  <c:v>39960.393055555556</c:v>
                </c:pt>
                <c:pt idx="425">
                  <c:v>39960.395138888889</c:v>
                </c:pt>
                <c:pt idx="426">
                  <c:v>39960.406944444505</c:v>
                </c:pt>
                <c:pt idx="427">
                  <c:v>39960.500694444505</c:v>
                </c:pt>
                <c:pt idx="428">
                  <c:v>39960.705555555556</c:v>
                </c:pt>
                <c:pt idx="429">
                  <c:v>39960.731944444444</c:v>
                </c:pt>
                <c:pt idx="430">
                  <c:v>39961.326388888883</c:v>
                </c:pt>
                <c:pt idx="431">
                  <c:v>39961.341666666616</c:v>
                </c:pt>
                <c:pt idx="432">
                  <c:v>39961.351388888892</c:v>
                </c:pt>
                <c:pt idx="433">
                  <c:v>39961.371527777781</c:v>
                </c:pt>
                <c:pt idx="434">
                  <c:v>39961.399305555555</c:v>
                </c:pt>
                <c:pt idx="435">
                  <c:v>39961.597916666615</c:v>
                </c:pt>
                <c:pt idx="436">
                  <c:v>39961.664583333324</c:v>
                </c:pt>
                <c:pt idx="437">
                  <c:v>39961.688888888893</c:v>
                </c:pt>
                <c:pt idx="438">
                  <c:v>39961.724999999999</c:v>
                </c:pt>
                <c:pt idx="439">
                  <c:v>39962.317361111105</c:v>
                </c:pt>
                <c:pt idx="440">
                  <c:v>39962.318055555603</c:v>
                </c:pt>
                <c:pt idx="441">
                  <c:v>39962.325694444495</c:v>
                </c:pt>
                <c:pt idx="442">
                  <c:v>39962.338888888946</c:v>
                </c:pt>
                <c:pt idx="443">
                  <c:v>39962.345138888893</c:v>
                </c:pt>
                <c:pt idx="444">
                  <c:v>39962.347916666666</c:v>
                </c:pt>
                <c:pt idx="445">
                  <c:v>39962.351388888892</c:v>
                </c:pt>
                <c:pt idx="446">
                  <c:v>39962.418750000012</c:v>
                </c:pt>
                <c:pt idx="447">
                  <c:v>39962.473611111105</c:v>
                </c:pt>
                <c:pt idx="448">
                  <c:v>39962.604166666599</c:v>
                </c:pt>
                <c:pt idx="449">
                  <c:v>39962.638888888883</c:v>
                </c:pt>
                <c:pt idx="450">
                  <c:v>39962.655555555553</c:v>
                </c:pt>
                <c:pt idx="451">
                  <c:v>39962.669444444444</c:v>
                </c:pt>
                <c:pt idx="452">
                  <c:v>39962.67986111105</c:v>
                </c:pt>
                <c:pt idx="453">
                  <c:v>39962.720833333326</c:v>
                </c:pt>
                <c:pt idx="454">
                  <c:v>39962.724305555501</c:v>
                </c:pt>
                <c:pt idx="455">
                  <c:v>39962.725694444445</c:v>
                </c:pt>
                <c:pt idx="456">
                  <c:v>39962.731944444444</c:v>
                </c:pt>
                <c:pt idx="457">
                  <c:v>39963.295138888876</c:v>
                </c:pt>
                <c:pt idx="458">
                  <c:v>39963.422222222223</c:v>
                </c:pt>
                <c:pt idx="459">
                  <c:v>39963.52361111105</c:v>
                </c:pt>
                <c:pt idx="460">
                  <c:v>39963.614583333328</c:v>
                </c:pt>
                <c:pt idx="461">
                  <c:v>39963.723611111018</c:v>
                </c:pt>
                <c:pt idx="462">
                  <c:v>39964.399305555555</c:v>
                </c:pt>
                <c:pt idx="463">
                  <c:v>39964.411805555552</c:v>
                </c:pt>
                <c:pt idx="464">
                  <c:v>39964.435416666616</c:v>
                </c:pt>
                <c:pt idx="465">
                  <c:v>39964.536111111105</c:v>
                </c:pt>
                <c:pt idx="466">
                  <c:v>39964.637499999997</c:v>
                </c:pt>
                <c:pt idx="467">
                  <c:v>39965.372916666667</c:v>
                </c:pt>
                <c:pt idx="468">
                  <c:v>39965.406250000051</c:v>
                </c:pt>
                <c:pt idx="469">
                  <c:v>39965.493749999994</c:v>
                </c:pt>
                <c:pt idx="470">
                  <c:v>39965.592361111034</c:v>
                </c:pt>
                <c:pt idx="471">
                  <c:v>39965.618055555562</c:v>
                </c:pt>
                <c:pt idx="472">
                  <c:v>39965.659027777772</c:v>
                </c:pt>
                <c:pt idx="473">
                  <c:v>39965.671527777777</c:v>
                </c:pt>
                <c:pt idx="474">
                  <c:v>39965.684027777781</c:v>
                </c:pt>
                <c:pt idx="475">
                  <c:v>39966.376388888893</c:v>
                </c:pt>
                <c:pt idx="476">
                  <c:v>39966.379861111105</c:v>
                </c:pt>
                <c:pt idx="477">
                  <c:v>39966.381250000013</c:v>
                </c:pt>
                <c:pt idx="478">
                  <c:v>39966.386111111111</c:v>
                </c:pt>
                <c:pt idx="479">
                  <c:v>39966.409722222204</c:v>
                </c:pt>
                <c:pt idx="480">
                  <c:v>39966.414583333331</c:v>
                </c:pt>
                <c:pt idx="481">
                  <c:v>39966.702777777777</c:v>
                </c:pt>
                <c:pt idx="482">
                  <c:v>39967.332638888955</c:v>
                </c:pt>
                <c:pt idx="483">
                  <c:v>39967.336805555562</c:v>
                </c:pt>
                <c:pt idx="484">
                  <c:v>39967.354861111111</c:v>
                </c:pt>
                <c:pt idx="485">
                  <c:v>39967.35625000007</c:v>
                </c:pt>
                <c:pt idx="486">
                  <c:v>39967.421527777777</c:v>
                </c:pt>
                <c:pt idx="487">
                  <c:v>39967.429166666574</c:v>
                </c:pt>
                <c:pt idx="488">
                  <c:v>39967.638194444495</c:v>
                </c:pt>
                <c:pt idx="489">
                  <c:v>39967.65</c:v>
                </c:pt>
                <c:pt idx="490">
                  <c:v>39967.702083333279</c:v>
                </c:pt>
                <c:pt idx="491">
                  <c:v>39967.741666666574</c:v>
                </c:pt>
                <c:pt idx="492">
                  <c:v>39968.336805555562</c:v>
                </c:pt>
                <c:pt idx="493">
                  <c:v>39968.347222222219</c:v>
                </c:pt>
                <c:pt idx="494">
                  <c:v>39968.368055555562</c:v>
                </c:pt>
                <c:pt idx="495">
                  <c:v>39968.379861111105</c:v>
                </c:pt>
                <c:pt idx="496">
                  <c:v>39968.390277777791</c:v>
                </c:pt>
                <c:pt idx="497">
                  <c:v>39968.67708333327</c:v>
                </c:pt>
                <c:pt idx="498">
                  <c:v>39968.713194444441</c:v>
                </c:pt>
                <c:pt idx="499">
                  <c:v>39968.720833333326</c:v>
                </c:pt>
                <c:pt idx="500">
                  <c:v>39969.360416666656</c:v>
                </c:pt>
                <c:pt idx="501">
                  <c:v>39969.398611111108</c:v>
                </c:pt>
                <c:pt idx="502">
                  <c:v>39969.48819444453</c:v>
                </c:pt>
                <c:pt idx="503">
                  <c:v>39969.652777777781</c:v>
                </c:pt>
                <c:pt idx="504">
                  <c:v>39969.685416666616</c:v>
                </c:pt>
                <c:pt idx="505">
                  <c:v>39969.71875</c:v>
                </c:pt>
                <c:pt idx="506">
                  <c:v>39969.723611111018</c:v>
                </c:pt>
                <c:pt idx="507">
                  <c:v>39970.32430555555</c:v>
                </c:pt>
                <c:pt idx="508">
                  <c:v>39970.332638888955</c:v>
                </c:pt>
                <c:pt idx="509">
                  <c:v>39970.338194444521</c:v>
                </c:pt>
                <c:pt idx="510">
                  <c:v>39970.345833333333</c:v>
                </c:pt>
                <c:pt idx="511">
                  <c:v>39970.345833333333</c:v>
                </c:pt>
                <c:pt idx="512">
                  <c:v>39970.350694444562</c:v>
                </c:pt>
                <c:pt idx="513">
                  <c:v>39970.392361111059</c:v>
                </c:pt>
                <c:pt idx="514">
                  <c:v>39970.424305555556</c:v>
                </c:pt>
                <c:pt idx="515">
                  <c:v>39971.320833333331</c:v>
                </c:pt>
                <c:pt idx="516">
                  <c:v>39971.334722222222</c:v>
                </c:pt>
                <c:pt idx="517">
                  <c:v>39971.336111111108</c:v>
                </c:pt>
                <c:pt idx="518">
                  <c:v>39971.336805555562</c:v>
                </c:pt>
                <c:pt idx="519">
                  <c:v>39971.343055555553</c:v>
                </c:pt>
                <c:pt idx="520">
                  <c:v>39971.415277777793</c:v>
                </c:pt>
                <c:pt idx="521">
                  <c:v>39971.431944444441</c:v>
                </c:pt>
                <c:pt idx="522">
                  <c:v>39971.474305555552</c:v>
                </c:pt>
                <c:pt idx="523">
                  <c:v>39972.339583333334</c:v>
                </c:pt>
                <c:pt idx="524">
                  <c:v>39972.349305555552</c:v>
                </c:pt>
                <c:pt idx="525">
                  <c:v>39972.381250000013</c:v>
                </c:pt>
                <c:pt idx="526">
                  <c:v>39972.698611111104</c:v>
                </c:pt>
                <c:pt idx="527">
                  <c:v>39972.702777777777</c:v>
                </c:pt>
                <c:pt idx="528">
                  <c:v>39972.731249999997</c:v>
                </c:pt>
                <c:pt idx="529">
                  <c:v>39972.731944444444</c:v>
                </c:pt>
                <c:pt idx="530">
                  <c:v>39973.330555555563</c:v>
                </c:pt>
                <c:pt idx="531">
                  <c:v>39973.343055555553</c:v>
                </c:pt>
                <c:pt idx="532">
                  <c:v>39973.36736111105</c:v>
                </c:pt>
                <c:pt idx="533">
                  <c:v>39973.373611111107</c:v>
                </c:pt>
                <c:pt idx="534">
                  <c:v>39973.400694444521</c:v>
                </c:pt>
                <c:pt idx="535">
                  <c:v>39973.463194444441</c:v>
                </c:pt>
                <c:pt idx="536">
                  <c:v>39973.525694444441</c:v>
                </c:pt>
                <c:pt idx="537">
                  <c:v>39973.67083333333</c:v>
                </c:pt>
                <c:pt idx="538">
                  <c:v>39973.703472222194</c:v>
                </c:pt>
                <c:pt idx="539">
                  <c:v>39973.724999999999</c:v>
                </c:pt>
                <c:pt idx="540">
                  <c:v>39973.733333333279</c:v>
                </c:pt>
                <c:pt idx="541">
                  <c:v>39974.331250000003</c:v>
                </c:pt>
                <c:pt idx="542">
                  <c:v>39974.343055555553</c:v>
                </c:pt>
                <c:pt idx="543">
                  <c:v>39974.344444444505</c:v>
                </c:pt>
                <c:pt idx="544">
                  <c:v>39974.345138888893</c:v>
                </c:pt>
                <c:pt idx="545">
                  <c:v>39974.350694444562</c:v>
                </c:pt>
                <c:pt idx="546">
                  <c:v>39974.452777777791</c:v>
                </c:pt>
                <c:pt idx="547">
                  <c:v>39975.703472222194</c:v>
                </c:pt>
                <c:pt idx="548">
                  <c:v>39975.743749999994</c:v>
                </c:pt>
                <c:pt idx="549">
                  <c:v>39976.381250000013</c:v>
                </c:pt>
                <c:pt idx="550">
                  <c:v>39976.395138888889</c:v>
                </c:pt>
                <c:pt idx="551">
                  <c:v>39976.396527777782</c:v>
                </c:pt>
                <c:pt idx="552">
                  <c:v>39976.408333333333</c:v>
                </c:pt>
                <c:pt idx="553">
                  <c:v>39976.540277777793</c:v>
                </c:pt>
                <c:pt idx="554">
                  <c:v>39976.55069444453</c:v>
                </c:pt>
                <c:pt idx="555">
                  <c:v>39976.584027777782</c:v>
                </c:pt>
                <c:pt idx="556">
                  <c:v>39976.606250000012</c:v>
                </c:pt>
                <c:pt idx="557">
                  <c:v>39976.717361111034</c:v>
                </c:pt>
                <c:pt idx="558">
                  <c:v>39977.354166666664</c:v>
                </c:pt>
                <c:pt idx="559">
                  <c:v>39977.354861111111</c:v>
                </c:pt>
                <c:pt idx="560">
                  <c:v>39977.357638888956</c:v>
                </c:pt>
                <c:pt idx="561">
                  <c:v>39977.368750000001</c:v>
                </c:pt>
                <c:pt idx="562">
                  <c:v>39977.377777777772</c:v>
                </c:pt>
                <c:pt idx="563">
                  <c:v>39977.406250000051</c:v>
                </c:pt>
                <c:pt idx="564">
                  <c:v>39977.441666666615</c:v>
                </c:pt>
                <c:pt idx="565">
                  <c:v>39977.443055555552</c:v>
                </c:pt>
                <c:pt idx="566">
                  <c:v>39977.454861111109</c:v>
                </c:pt>
                <c:pt idx="567">
                  <c:v>39977.457638888955</c:v>
                </c:pt>
                <c:pt idx="568">
                  <c:v>39977.490277777782</c:v>
                </c:pt>
                <c:pt idx="569">
                  <c:v>39977.504861111105</c:v>
                </c:pt>
                <c:pt idx="570">
                  <c:v>39977.508333333331</c:v>
                </c:pt>
                <c:pt idx="571">
                  <c:v>39977.55972222222</c:v>
                </c:pt>
                <c:pt idx="572">
                  <c:v>39977.564583333326</c:v>
                </c:pt>
                <c:pt idx="573">
                  <c:v>39977.59166666658</c:v>
                </c:pt>
                <c:pt idx="574">
                  <c:v>39977.706944444442</c:v>
                </c:pt>
                <c:pt idx="575">
                  <c:v>39977.713194444441</c:v>
                </c:pt>
                <c:pt idx="576">
                  <c:v>39977.720138888886</c:v>
                </c:pt>
                <c:pt idx="577">
                  <c:v>39977.722222222204</c:v>
                </c:pt>
                <c:pt idx="578">
                  <c:v>39977.723611111018</c:v>
                </c:pt>
                <c:pt idx="579">
                  <c:v>39978.347222222219</c:v>
                </c:pt>
                <c:pt idx="580">
                  <c:v>39978.354861111111</c:v>
                </c:pt>
                <c:pt idx="581">
                  <c:v>39978.363888888889</c:v>
                </c:pt>
                <c:pt idx="582">
                  <c:v>39978.371527777781</c:v>
                </c:pt>
                <c:pt idx="583">
                  <c:v>39978.420138888883</c:v>
                </c:pt>
                <c:pt idx="584">
                  <c:v>39978.46875</c:v>
                </c:pt>
                <c:pt idx="585">
                  <c:v>39978.486111111109</c:v>
                </c:pt>
                <c:pt idx="586">
                  <c:v>39978.55972222222</c:v>
                </c:pt>
                <c:pt idx="587">
                  <c:v>39978.588888888946</c:v>
                </c:pt>
                <c:pt idx="588">
                  <c:v>39978.604166666599</c:v>
                </c:pt>
                <c:pt idx="589">
                  <c:v>39978.624999999993</c:v>
                </c:pt>
                <c:pt idx="590">
                  <c:v>39978.627083333238</c:v>
                </c:pt>
                <c:pt idx="591">
                  <c:v>39978.634722222196</c:v>
                </c:pt>
                <c:pt idx="592">
                  <c:v>39978.64166666659</c:v>
                </c:pt>
                <c:pt idx="593">
                  <c:v>39978.66805555555</c:v>
                </c:pt>
                <c:pt idx="594">
                  <c:v>39978.689583333326</c:v>
                </c:pt>
                <c:pt idx="595">
                  <c:v>39978.690972222204</c:v>
                </c:pt>
                <c:pt idx="596">
                  <c:v>39978.698611111104</c:v>
                </c:pt>
                <c:pt idx="597">
                  <c:v>39978.71875</c:v>
                </c:pt>
                <c:pt idx="598">
                  <c:v>39978.74236111105</c:v>
                </c:pt>
                <c:pt idx="599">
                  <c:v>39979.361805555556</c:v>
                </c:pt>
                <c:pt idx="600">
                  <c:v>39979.365972222222</c:v>
                </c:pt>
                <c:pt idx="601">
                  <c:v>39979.507638888892</c:v>
                </c:pt>
                <c:pt idx="602">
                  <c:v>39979.518750000003</c:v>
                </c:pt>
                <c:pt idx="603">
                  <c:v>39979.532638888893</c:v>
                </c:pt>
                <c:pt idx="604">
                  <c:v>39979.566666666615</c:v>
                </c:pt>
                <c:pt idx="605">
                  <c:v>39979.595833333326</c:v>
                </c:pt>
                <c:pt idx="606">
                  <c:v>39979.618055555562</c:v>
                </c:pt>
                <c:pt idx="607">
                  <c:v>39979.622916666616</c:v>
                </c:pt>
                <c:pt idx="608">
                  <c:v>39979.640972222223</c:v>
                </c:pt>
                <c:pt idx="609">
                  <c:v>39979.719444444439</c:v>
                </c:pt>
                <c:pt idx="610">
                  <c:v>39979.729861111016</c:v>
                </c:pt>
                <c:pt idx="611">
                  <c:v>39979.731249999997</c:v>
                </c:pt>
                <c:pt idx="612">
                  <c:v>39980.354166666664</c:v>
                </c:pt>
                <c:pt idx="613">
                  <c:v>39980.418055555601</c:v>
                </c:pt>
                <c:pt idx="614">
                  <c:v>39980.439583333326</c:v>
                </c:pt>
                <c:pt idx="615">
                  <c:v>39980.513888888883</c:v>
                </c:pt>
                <c:pt idx="616">
                  <c:v>39980.552777777782</c:v>
                </c:pt>
                <c:pt idx="617">
                  <c:v>39980.57430555555</c:v>
                </c:pt>
                <c:pt idx="618">
                  <c:v>39980.575694444495</c:v>
                </c:pt>
                <c:pt idx="619">
                  <c:v>39980.580555555563</c:v>
                </c:pt>
                <c:pt idx="620">
                  <c:v>39980.611805555556</c:v>
                </c:pt>
                <c:pt idx="621">
                  <c:v>39980.620833333334</c:v>
                </c:pt>
                <c:pt idx="622">
                  <c:v>39980.627083333238</c:v>
                </c:pt>
                <c:pt idx="623">
                  <c:v>39980.662499999999</c:v>
                </c:pt>
                <c:pt idx="624">
                  <c:v>39980.665972222196</c:v>
                </c:pt>
                <c:pt idx="625">
                  <c:v>39980.694444444445</c:v>
                </c:pt>
                <c:pt idx="626">
                  <c:v>39980.702777777777</c:v>
                </c:pt>
                <c:pt idx="627">
                  <c:v>39980.710416666654</c:v>
                </c:pt>
                <c:pt idx="628">
                  <c:v>39980.720138888886</c:v>
                </c:pt>
                <c:pt idx="629">
                  <c:v>39981.362500000003</c:v>
                </c:pt>
                <c:pt idx="630">
                  <c:v>39981.365277777782</c:v>
                </c:pt>
                <c:pt idx="631">
                  <c:v>39981.386805555601</c:v>
                </c:pt>
                <c:pt idx="632">
                  <c:v>39981.38958333333</c:v>
                </c:pt>
                <c:pt idx="633">
                  <c:v>39981.393055555556</c:v>
                </c:pt>
                <c:pt idx="634">
                  <c:v>39981.411111111105</c:v>
                </c:pt>
                <c:pt idx="635">
                  <c:v>39981.452777777791</c:v>
                </c:pt>
                <c:pt idx="636">
                  <c:v>39981.474305555552</c:v>
                </c:pt>
                <c:pt idx="637">
                  <c:v>39981.659027777772</c:v>
                </c:pt>
                <c:pt idx="638">
                  <c:v>39981.681250000001</c:v>
                </c:pt>
                <c:pt idx="639">
                  <c:v>39981.68472222222</c:v>
                </c:pt>
                <c:pt idx="640">
                  <c:v>39981.689583333326</c:v>
                </c:pt>
                <c:pt idx="641">
                  <c:v>39981.690277777772</c:v>
                </c:pt>
                <c:pt idx="642">
                  <c:v>39981.698611111104</c:v>
                </c:pt>
                <c:pt idx="643">
                  <c:v>39981.706250000003</c:v>
                </c:pt>
                <c:pt idx="644">
                  <c:v>39981.723611111018</c:v>
                </c:pt>
                <c:pt idx="645">
                  <c:v>39982.356944444546</c:v>
                </c:pt>
                <c:pt idx="646">
                  <c:v>39982.404861111107</c:v>
                </c:pt>
                <c:pt idx="647">
                  <c:v>39982.411805555552</c:v>
                </c:pt>
                <c:pt idx="648">
                  <c:v>39982.436805555553</c:v>
                </c:pt>
                <c:pt idx="649">
                  <c:v>39982.4375</c:v>
                </c:pt>
                <c:pt idx="650">
                  <c:v>39982.463194444441</c:v>
                </c:pt>
                <c:pt idx="651">
                  <c:v>39982.475694444503</c:v>
                </c:pt>
                <c:pt idx="652">
                  <c:v>39982.554861111108</c:v>
                </c:pt>
                <c:pt idx="653">
                  <c:v>39982.565972222204</c:v>
                </c:pt>
                <c:pt idx="654">
                  <c:v>39982.582638888955</c:v>
                </c:pt>
                <c:pt idx="655">
                  <c:v>39982.613888888889</c:v>
                </c:pt>
                <c:pt idx="656">
                  <c:v>39982.635416666599</c:v>
                </c:pt>
                <c:pt idx="657">
                  <c:v>39982.682638888946</c:v>
                </c:pt>
                <c:pt idx="658">
                  <c:v>39982.696527777778</c:v>
                </c:pt>
                <c:pt idx="659">
                  <c:v>39982.71111111105</c:v>
                </c:pt>
                <c:pt idx="660">
                  <c:v>39982.716666666616</c:v>
                </c:pt>
                <c:pt idx="661">
                  <c:v>39983.401388888888</c:v>
                </c:pt>
                <c:pt idx="662">
                  <c:v>39983.407638888893</c:v>
                </c:pt>
                <c:pt idx="663">
                  <c:v>39983.416666666664</c:v>
                </c:pt>
                <c:pt idx="664">
                  <c:v>39983.581250000003</c:v>
                </c:pt>
                <c:pt idx="665">
                  <c:v>39983.640277777791</c:v>
                </c:pt>
                <c:pt idx="666">
                  <c:v>39983.71875</c:v>
                </c:pt>
                <c:pt idx="667">
                  <c:v>39984.360416666656</c:v>
                </c:pt>
                <c:pt idx="668">
                  <c:v>39984.361805555556</c:v>
                </c:pt>
                <c:pt idx="669">
                  <c:v>39984.362500000003</c:v>
                </c:pt>
                <c:pt idx="670">
                  <c:v>39984.395138888889</c:v>
                </c:pt>
                <c:pt idx="671">
                  <c:v>39984.395833333328</c:v>
                </c:pt>
                <c:pt idx="672">
                  <c:v>39984.396527777782</c:v>
                </c:pt>
                <c:pt idx="673">
                  <c:v>39984.683333333334</c:v>
                </c:pt>
                <c:pt idx="674">
                  <c:v>39984.692361111018</c:v>
                </c:pt>
                <c:pt idx="675">
                  <c:v>39984.697916666599</c:v>
                </c:pt>
                <c:pt idx="676">
                  <c:v>39984.708333333328</c:v>
                </c:pt>
                <c:pt idx="677">
                  <c:v>39984.716666666616</c:v>
                </c:pt>
                <c:pt idx="678">
                  <c:v>39985.350694444562</c:v>
                </c:pt>
                <c:pt idx="679">
                  <c:v>39985.380555555603</c:v>
                </c:pt>
                <c:pt idx="680">
                  <c:v>39985.383333333331</c:v>
                </c:pt>
                <c:pt idx="681">
                  <c:v>39985.401388888888</c:v>
                </c:pt>
                <c:pt idx="682">
                  <c:v>39985.407638888893</c:v>
                </c:pt>
                <c:pt idx="683">
                  <c:v>39985.423611111059</c:v>
                </c:pt>
                <c:pt idx="684">
                  <c:v>39985.431944444441</c:v>
                </c:pt>
                <c:pt idx="685">
                  <c:v>39985.702083333279</c:v>
                </c:pt>
                <c:pt idx="686">
                  <c:v>39985.706944444442</c:v>
                </c:pt>
                <c:pt idx="687">
                  <c:v>39985.712500000001</c:v>
                </c:pt>
                <c:pt idx="688">
                  <c:v>39986.354166666664</c:v>
                </c:pt>
                <c:pt idx="689">
                  <c:v>39986.359027777791</c:v>
                </c:pt>
                <c:pt idx="690">
                  <c:v>39986.369444444441</c:v>
                </c:pt>
                <c:pt idx="691">
                  <c:v>39986.393749999996</c:v>
                </c:pt>
                <c:pt idx="692">
                  <c:v>39986.396527777782</c:v>
                </c:pt>
                <c:pt idx="693">
                  <c:v>39986.400000000001</c:v>
                </c:pt>
                <c:pt idx="694">
                  <c:v>39986.431250000001</c:v>
                </c:pt>
                <c:pt idx="695">
                  <c:v>39986.433333333334</c:v>
                </c:pt>
                <c:pt idx="696">
                  <c:v>39986.447916666664</c:v>
                </c:pt>
                <c:pt idx="697">
                  <c:v>39986.450000000012</c:v>
                </c:pt>
                <c:pt idx="698">
                  <c:v>39986.463194444441</c:v>
                </c:pt>
                <c:pt idx="699">
                  <c:v>39986.46597222222</c:v>
                </c:pt>
                <c:pt idx="700">
                  <c:v>39986.478472222218</c:v>
                </c:pt>
                <c:pt idx="701">
                  <c:v>39986.486111111109</c:v>
                </c:pt>
                <c:pt idx="702">
                  <c:v>39986.499305555524</c:v>
                </c:pt>
                <c:pt idx="703">
                  <c:v>39986.505555555552</c:v>
                </c:pt>
                <c:pt idx="704">
                  <c:v>39986.509722222196</c:v>
                </c:pt>
                <c:pt idx="705">
                  <c:v>39986.707638888889</c:v>
                </c:pt>
                <c:pt idx="706">
                  <c:v>39986.713888888888</c:v>
                </c:pt>
                <c:pt idx="707">
                  <c:v>39986.720138888886</c:v>
                </c:pt>
                <c:pt idx="708">
                  <c:v>39986.723611111018</c:v>
                </c:pt>
                <c:pt idx="709">
                  <c:v>39986.725694444445</c:v>
                </c:pt>
                <c:pt idx="710">
                  <c:v>39986.72708333323</c:v>
                </c:pt>
                <c:pt idx="711">
                  <c:v>39987.352777777793</c:v>
                </c:pt>
                <c:pt idx="712">
                  <c:v>39987.356944444546</c:v>
                </c:pt>
                <c:pt idx="713">
                  <c:v>39987.378472222219</c:v>
                </c:pt>
                <c:pt idx="714">
                  <c:v>39987.390277777791</c:v>
                </c:pt>
                <c:pt idx="715">
                  <c:v>39987.400694444521</c:v>
                </c:pt>
                <c:pt idx="716">
                  <c:v>39987.40347222222</c:v>
                </c:pt>
                <c:pt idx="717">
                  <c:v>39987.406250000051</c:v>
                </c:pt>
                <c:pt idx="718">
                  <c:v>39987.429166666574</c:v>
                </c:pt>
                <c:pt idx="719">
                  <c:v>39987.434027777781</c:v>
                </c:pt>
                <c:pt idx="720">
                  <c:v>39987.475694444503</c:v>
                </c:pt>
                <c:pt idx="721">
                  <c:v>39987.502777777772</c:v>
                </c:pt>
                <c:pt idx="722">
                  <c:v>39987.505555555552</c:v>
                </c:pt>
                <c:pt idx="723">
                  <c:v>39987.531944444439</c:v>
                </c:pt>
                <c:pt idx="724">
                  <c:v>39987.534722222204</c:v>
                </c:pt>
                <c:pt idx="725">
                  <c:v>39987.720833333326</c:v>
                </c:pt>
                <c:pt idx="726">
                  <c:v>39987.73055555555</c:v>
                </c:pt>
                <c:pt idx="727">
                  <c:v>39987.733333333279</c:v>
                </c:pt>
                <c:pt idx="728">
                  <c:v>39988.341666666616</c:v>
                </c:pt>
                <c:pt idx="729">
                  <c:v>39988.343055555553</c:v>
                </c:pt>
                <c:pt idx="730">
                  <c:v>39988.344444444505</c:v>
                </c:pt>
                <c:pt idx="731">
                  <c:v>39988.369444444441</c:v>
                </c:pt>
                <c:pt idx="732">
                  <c:v>39988.371527777781</c:v>
                </c:pt>
                <c:pt idx="733">
                  <c:v>39988.393055555556</c:v>
                </c:pt>
                <c:pt idx="734">
                  <c:v>39988.398611111108</c:v>
                </c:pt>
                <c:pt idx="735">
                  <c:v>39988.411111111105</c:v>
                </c:pt>
                <c:pt idx="736">
                  <c:v>39988.425000000003</c:v>
                </c:pt>
                <c:pt idx="737">
                  <c:v>39988.469444444439</c:v>
                </c:pt>
                <c:pt idx="738">
                  <c:v>39988.476388888892</c:v>
                </c:pt>
                <c:pt idx="739">
                  <c:v>39988.498611111107</c:v>
                </c:pt>
                <c:pt idx="740">
                  <c:v>39988.504861111105</c:v>
                </c:pt>
                <c:pt idx="741">
                  <c:v>39989.363194444442</c:v>
                </c:pt>
                <c:pt idx="742">
                  <c:v>39989.370138888946</c:v>
                </c:pt>
                <c:pt idx="743">
                  <c:v>39989.386111111111</c:v>
                </c:pt>
                <c:pt idx="744">
                  <c:v>39989.397916666654</c:v>
                </c:pt>
                <c:pt idx="745">
                  <c:v>39989.410416666666</c:v>
                </c:pt>
                <c:pt idx="746">
                  <c:v>39989.411111111105</c:v>
                </c:pt>
                <c:pt idx="747">
                  <c:v>39989.425000000003</c:v>
                </c:pt>
                <c:pt idx="748">
                  <c:v>39989.478472222218</c:v>
                </c:pt>
                <c:pt idx="749">
                  <c:v>39989.57430555555</c:v>
                </c:pt>
                <c:pt idx="750">
                  <c:v>39989.588194444521</c:v>
                </c:pt>
                <c:pt idx="751">
                  <c:v>39990.382638888979</c:v>
                </c:pt>
                <c:pt idx="752">
                  <c:v>39990.388888888956</c:v>
                </c:pt>
                <c:pt idx="753">
                  <c:v>39990.399305555555</c:v>
                </c:pt>
                <c:pt idx="754">
                  <c:v>39990.438194444505</c:v>
                </c:pt>
                <c:pt idx="755">
                  <c:v>39990.475000000006</c:v>
                </c:pt>
                <c:pt idx="756">
                  <c:v>39990.479166666599</c:v>
                </c:pt>
                <c:pt idx="757">
                  <c:v>39990.479861111104</c:v>
                </c:pt>
                <c:pt idx="758">
                  <c:v>39990.54305555555</c:v>
                </c:pt>
                <c:pt idx="759">
                  <c:v>39990.545138888883</c:v>
                </c:pt>
                <c:pt idx="760">
                  <c:v>39990.547222222223</c:v>
                </c:pt>
                <c:pt idx="761">
                  <c:v>39990.59097222222</c:v>
                </c:pt>
                <c:pt idx="762">
                  <c:v>39991.343055555553</c:v>
                </c:pt>
                <c:pt idx="763">
                  <c:v>39991.361111111059</c:v>
                </c:pt>
                <c:pt idx="764">
                  <c:v>39991.395833333328</c:v>
                </c:pt>
                <c:pt idx="765">
                  <c:v>39991.397916666654</c:v>
                </c:pt>
                <c:pt idx="766">
                  <c:v>39991.406944444505</c:v>
                </c:pt>
                <c:pt idx="767">
                  <c:v>39991.411805555552</c:v>
                </c:pt>
                <c:pt idx="768">
                  <c:v>39991.414583333331</c:v>
                </c:pt>
                <c:pt idx="769">
                  <c:v>39991.422222222223</c:v>
                </c:pt>
                <c:pt idx="770">
                  <c:v>39991.472222222219</c:v>
                </c:pt>
                <c:pt idx="771">
                  <c:v>39991.527777777774</c:v>
                </c:pt>
                <c:pt idx="772">
                  <c:v>39991.52847222222</c:v>
                </c:pt>
                <c:pt idx="773">
                  <c:v>39991.541666666599</c:v>
                </c:pt>
                <c:pt idx="774">
                  <c:v>39991.60833333333</c:v>
                </c:pt>
                <c:pt idx="775">
                  <c:v>39991.630555555552</c:v>
                </c:pt>
                <c:pt idx="776">
                  <c:v>39991.637499999997</c:v>
                </c:pt>
                <c:pt idx="777">
                  <c:v>39991.646527777782</c:v>
                </c:pt>
                <c:pt idx="778">
                  <c:v>39991.672222222223</c:v>
                </c:pt>
                <c:pt idx="779">
                  <c:v>39991.675694444442</c:v>
                </c:pt>
                <c:pt idx="780">
                  <c:v>39991.713888888888</c:v>
                </c:pt>
                <c:pt idx="781">
                  <c:v>39991.721527777714</c:v>
                </c:pt>
                <c:pt idx="782">
                  <c:v>39991.72777777772</c:v>
                </c:pt>
                <c:pt idx="783">
                  <c:v>39991.73055555555</c:v>
                </c:pt>
                <c:pt idx="784">
                  <c:v>39992.394444444442</c:v>
                </c:pt>
                <c:pt idx="785">
                  <c:v>39992.442361111105</c:v>
                </c:pt>
                <c:pt idx="786">
                  <c:v>39992.445833333331</c:v>
                </c:pt>
                <c:pt idx="787">
                  <c:v>39992.49236111105</c:v>
                </c:pt>
                <c:pt idx="788">
                  <c:v>39992.517361111059</c:v>
                </c:pt>
                <c:pt idx="789">
                  <c:v>39992.621527777774</c:v>
                </c:pt>
                <c:pt idx="790">
                  <c:v>39992.675694444442</c:v>
                </c:pt>
                <c:pt idx="791">
                  <c:v>39992.706250000003</c:v>
                </c:pt>
                <c:pt idx="792">
                  <c:v>39992.706944444442</c:v>
                </c:pt>
                <c:pt idx="793">
                  <c:v>39992.71875</c:v>
                </c:pt>
                <c:pt idx="794">
                  <c:v>39993.331944444442</c:v>
                </c:pt>
                <c:pt idx="795">
                  <c:v>39993.360416666656</c:v>
                </c:pt>
                <c:pt idx="796">
                  <c:v>39993.395138888889</c:v>
                </c:pt>
                <c:pt idx="797">
                  <c:v>39993.425694444442</c:v>
                </c:pt>
                <c:pt idx="798">
                  <c:v>39993.4375</c:v>
                </c:pt>
                <c:pt idx="799">
                  <c:v>39993.447222222218</c:v>
                </c:pt>
                <c:pt idx="800">
                  <c:v>39993.563888888886</c:v>
                </c:pt>
                <c:pt idx="801">
                  <c:v>39993.618750000001</c:v>
                </c:pt>
                <c:pt idx="802">
                  <c:v>39993.64166666659</c:v>
                </c:pt>
                <c:pt idx="803">
                  <c:v>39993.652083333334</c:v>
                </c:pt>
                <c:pt idx="804">
                  <c:v>39993.66805555555</c:v>
                </c:pt>
                <c:pt idx="805">
                  <c:v>39993.717361111034</c:v>
                </c:pt>
                <c:pt idx="806">
                  <c:v>39993.72708333323</c:v>
                </c:pt>
                <c:pt idx="807">
                  <c:v>39994.306250000052</c:v>
                </c:pt>
                <c:pt idx="808">
                  <c:v>39994.380555555603</c:v>
                </c:pt>
                <c:pt idx="809">
                  <c:v>39994.418055555601</c:v>
                </c:pt>
                <c:pt idx="810">
                  <c:v>39994.441666666615</c:v>
                </c:pt>
                <c:pt idx="811">
                  <c:v>39994.450000000012</c:v>
                </c:pt>
                <c:pt idx="812">
                  <c:v>39994.480555555601</c:v>
                </c:pt>
                <c:pt idx="813">
                  <c:v>39994.640277777791</c:v>
                </c:pt>
                <c:pt idx="814">
                  <c:v>39994.640972222223</c:v>
                </c:pt>
                <c:pt idx="815">
                  <c:v>39994.643749999996</c:v>
                </c:pt>
                <c:pt idx="816">
                  <c:v>39994.645138888889</c:v>
                </c:pt>
                <c:pt idx="817">
                  <c:v>39994.659722222204</c:v>
                </c:pt>
                <c:pt idx="818">
                  <c:v>39994.699305555485</c:v>
                </c:pt>
                <c:pt idx="819">
                  <c:v>39994.72777777772</c:v>
                </c:pt>
                <c:pt idx="820">
                  <c:v>39995.344444444505</c:v>
                </c:pt>
                <c:pt idx="821">
                  <c:v>39995.346527777823</c:v>
                </c:pt>
                <c:pt idx="822">
                  <c:v>39995.347916666666</c:v>
                </c:pt>
                <c:pt idx="823">
                  <c:v>39995.350000000013</c:v>
                </c:pt>
                <c:pt idx="824">
                  <c:v>39995.350694444562</c:v>
                </c:pt>
                <c:pt idx="825">
                  <c:v>39995.351388888892</c:v>
                </c:pt>
                <c:pt idx="826">
                  <c:v>39995.354166666664</c:v>
                </c:pt>
                <c:pt idx="827">
                  <c:v>39995.358333333388</c:v>
                </c:pt>
                <c:pt idx="828">
                  <c:v>39995.390277777791</c:v>
                </c:pt>
                <c:pt idx="829">
                  <c:v>39995.421527777777</c:v>
                </c:pt>
                <c:pt idx="830">
                  <c:v>39995.500694444505</c:v>
                </c:pt>
                <c:pt idx="831">
                  <c:v>39995.508333333331</c:v>
                </c:pt>
                <c:pt idx="832">
                  <c:v>39995.625694444439</c:v>
                </c:pt>
                <c:pt idx="833">
                  <c:v>39995.672916666656</c:v>
                </c:pt>
                <c:pt idx="834">
                  <c:v>39995.695833333324</c:v>
                </c:pt>
                <c:pt idx="835">
                  <c:v>39996.354166666664</c:v>
                </c:pt>
                <c:pt idx="836">
                  <c:v>39996.355555555601</c:v>
                </c:pt>
                <c:pt idx="837">
                  <c:v>39996.35625000007</c:v>
                </c:pt>
                <c:pt idx="838">
                  <c:v>39996.35625000007</c:v>
                </c:pt>
                <c:pt idx="839">
                  <c:v>39996.359027777791</c:v>
                </c:pt>
                <c:pt idx="840">
                  <c:v>39996.466666666616</c:v>
                </c:pt>
                <c:pt idx="841">
                  <c:v>39996.472222222219</c:v>
                </c:pt>
                <c:pt idx="842">
                  <c:v>39996.621527777774</c:v>
                </c:pt>
                <c:pt idx="843">
                  <c:v>39996.682638888946</c:v>
                </c:pt>
                <c:pt idx="844">
                  <c:v>39996.72916666657</c:v>
                </c:pt>
                <c:pt idx="845">
                  <c:v>39997.341666666616</c:v>
                </c:pt>
                <c:pt idx="846">
                  <c:v>39997.353472222218</c:v>
                </c:pt>
                <c:pt idx="847">
                  <c:v>39997.360416666656</c:v>
                </c:pt>
                <c:pt idx="848">
                  <c:v>39997.361805555556</c:v>
                </c:pt>
                <c:pt idx="849">
                  <c:v>39997.363194444442</c:v>
                </c:pt>
                <c:pt idx="850">
                  <c:v>39997.365972222222</c:v>
                </c:pt>
                <c:pt idx="851">
                  <c:v>39997.377777777772</c:v>
                </c:pt>
                <c:pt idx="852">
                  <c:v>39997.378472222219</c:v>
                </c:pt>
                <c:pt idx="853">
                  <c:v>39997.381250000013</c:v>
                </c:pt>
                <c:pt idx="854">
                  <c:v>39997.38958333333</c:v>
                </c:pt>
                <c:pt idx="855">
                  <c:v>39997.390972222223</c:v>
                </c:pt>
                <c:pt idx="856">
                  <c:v>39997.409722222204</c:v>
                </c:pt>
                <c:pt idx="857">
                  <c:v>39997.418055555601</c:v>
                </c:pt>
                <c:pt idx="858">
                  <c:v>39997.418750000012</c:v>
                </c:pt>
                <c:pt idx="859">
                  <c:v>39997.45208333333</c:v>
                </c:pt>
                <c:pt idx="860">
                  <c:v>39997.630555555552</c:v>
                </c:pt>
                <c:pt idx="861">
                  <c:v>39997.634027777778</c:v>
                </c:pt>
                <c:pt idx="862">
                  <c:v>39998.335416666654</c:v>
                </c:pt>
                <c:pt idx="863">
                  <c:v>39998.345833333333</c:v>
                </c:pt>
                <c:pt idx="864">
                  <c:v>39998.357638888956</c:v>
                </c:pt>
                <c:pt idx="865">
                  <c:v>39998.358333333388</c:v>
                </c:pt>
                <c:pt idx="866">
                  <c:v>39998.364583333328</c:v>
                </c:pt>
                <c:pt idx="867">
                  <c:v>39998.371527777781</c:v>
                </c:pt>
                <c:pt idx="868">
                  <c:v>39998.377777777772</c:v>
                </c:pt>
                <c:pt idx="869">
                  <c:v>39998.390972222223</c:v>
                </c:pt>
                <c:pt idx="870">
                  <c:v>39998.395138888889</c:v>
                </c:pt>
                <c:pt idx="871">
                  <c:v>39998.409722222204</c:v>
                </c:pt>
                <c:pt idx="872">
                  <c:v>39998.413888888892</c:v>
                </c:pt>
                <c:pt idx="873">
                  <c:v>39998.473611111105</c:v>
                </c:pt>
                <c:pt idx="874">
                  <c:v>39998.64166666659</c:v>
                </c:pt>
                <c:pt idx="875">
                  <c:v>39998.665277777778</c:v>
                </c:pt>
                <c:pt idx="876">
                  <c:v>39998.708333333328</c:v>
                </c:pt>
                <c:pt idx="877">
                  <c:v>39998.720833333326</c:v>
                </c:pt>
                <c:pt idx="878">
                  <c:v>39999.361805555556</c:v>
                </c:pt>
                <c:pt idx="879">
                  <c:v>39999.38958333333</c:v>
                </c:pt>
                <c:pt idx="880">
                  <c:v>39999.423611111059</c:v>
                </c:pt>
                <c:pt idx="881">
                  <c:v>39999.4375</c:v>
                </c:pt>
                <c:pt idx="882">
                  <c:v>39999.44930555555</c:v>
                </c:pt>
                <c:pt idx="883">
                  <c:v>39999.452777777791</c:v>
                </c:pt>
                <c:pt idx="884">
                  <c:v>39999.507638888892</c:v>
                </c:pt>
                <c:pt idx="885">
                  <c:v>39999.51180555555</c:v>
                </c:pt>
                <c:pt idx="886">
                  <c:v>39999.679166666574</c:v>
                </c:pt>
                <c:pt idx="887">
                  <c:v>39999.67986111105</c:v>
                </c:pt>
                <c:pt idx="888">
                  <c:v>39999.707638888889</c:v>
                </c:pt>
                <c:pt idx="889">
                  <c:v>39999.721527777714</c:v>
                </c:pt>
                <c:pt idx="890">
                  <c:v>39999.72708333323</c:v>
                </c:pt>
                <c:pt idx="891">
                  <c:v>39999.737499999996</c:v>
                </c:pt>
                <c:pt idx="892">
                  <c:v>40000.340972222242</c:v>
                </c:pt>
                <c:pt idx="893">
                  <c:v>40000.372916666667</c:v>
                </c:pt>
                <c:pt idx="894">
                  <c:v>40000.442361111105</c:v>
                </c:pt>
                <c:pt idx="895">
                  <c:v>40000.446527777793</c:v>
                </c:pt>
                <c:pt idx="896">
                  <c:v>40000.459027777782</c:v>
                </c:pt>
                <c:pt idx="897">
                  <c:v>40000.477777777778</c:v>
                </c:pt>
                <c:pt idx="898">
                  <c:v>40000.493055555555</c:v>
                </c:pt>
                <c:pt idx="899">
                  <c:v>40000.695138888885</c:v>
                </c:pt>
                <c:pt idx="900">
                  <c:v>40000.699999999997</c:v>
                </c:pt>
                <c:pt idx="901">
                  <c:v>40000.702777777777</c:v>
                </c:pt>
                <c:pt idx="902">
                  <c:v>40001.338888888946</c:v>
                </c:pt>
                <c:pt idx="903">
                  <c:v>40001.350694444562</c:v>
                </c:pt>
                <c:pt idx="904">
                  <c:v>40001.35625000007</c:v>
                </c:pt>
                <c:pt idx="905">
                  <c:v>40001.359027777791</c:v>
                </c:pt>
                <c:pt idx="906">
                  <c:v>40001.359722222223</c:v>
                </c:pt>
                <c:pt idx="907">
                  <c:v>40001.370833333342</c:v>
                </c:pt>
                <c:pt idx="908">
                  <c:v>40001.425000000003</c:v>
                </c:pt>
                <c:pt idx="909">
                  <c:v>40001.436111111107</c:v>
                </c:pt>
                <c:pt idx="910">
                  <c:v>40001.445138888892</c:v>
                </c:pt>
                <c:pt idx="911">
                  <c:v>40001.453472222223</c:v>
                </c:pt>
                <c:pt idx="912">
                  <c:v>40001.456250000068</c:v>
                </c:pt>
                <c:pt idx="913">
                  <c:v>40001.46875</c:v>
                </c:pt>
                <c:pt idx="914">
                  <c:v>40001.5</c:v>
                </c:pt>
                <c:pt idx="915">
                  <c:v>40001.536111111105</c:v>
                </c:pt>
                <c:pt idx="916">
                  <c:v>40001.546527777791</c:v>
                </c:pt>
                <c:pt idx="917">
                  <c:v>40001.593749999985</c:v>
                </c:pt>
                <c:pt idx="918">
                  <c:v>40001.624305555524</c:v>
                </c:pt>
                <c:pt idx="919">
                  <c:v>40001.721527777714</c:v>
                </c:pt>
                <c:pt idx="920">
                  <c:v>40001.723611111018</c:v>
                </c:pt>
                <c:pt idx="921">
                  <c:v>40001.731249999997</c:v>
                </c:pt>
                <c:pt idx="922">
                  <c:v>40001.73541666659</c:v>
                </c:pt>
                <c:pt idx="923">
                  <c:v>40002.331944444442</c:v>
                </c:pt>
                <c:pt idx="924">
                  <c:v>40002.435416666616</c:v>
                </c:pt>
                <c:pt idx="925">
                  <c:v>40002.470138888893</c:v>
                </c:pt>
                <c:pt idx="926">
                  <c:v>40002.525694444441</c:v>
                </c:pt>
                <c:pt idx="927">
                  <c:v>40002.65</c:v>
                </c:pt>
                <c:pt idx="928">
                  <c:v>40002.654166666616</c:v>
                </c:pt>
                <c:pt idx="929">
                  <c:v>40002.72916666657</c:v>
                </c:pt>
                <c:pt idx="930">
                  <c:v>40003.35625000007</c:v>
                </c:pt>
                <c:pt idx="931">
                  <c:v>40003.359027777791</c:v>
                </c:pt>
                <c:pt idx="932">
                  <c:v>40003.361111111059</c:v>
                </c:pt>
                <c:pt idx="933">
                  <c:v>40003.38958333333</c:v>
                </c:pt>
                <c:pt idx="934">
                  <c:v>40003.390277777791</c:v>
                </c:pt>
                <c:pt idx="935">
                  <c:v>40003.413194444503</c:v>
                </c:pt>
                <c:pt idx="936">
                  <c:v>40003.42083333333</c:v>
                </c:pt>
                <c:pt idx="937">
                  <c:v>40003.424305555556</c:v>
                </c:pt>
                <c:pt idx="938">
                  <c:v>40003.42708333327</c:v>
                </c:pt>
                <c:pt idx="939">
                  <c:v>40003.429166666574</c:v>
                </c:pt>
                <c:pt idx="940">
                  <c:v>40003.463194444441</c:v>
                </c:pt>
                <c:pt idx="941">
                  <c:v>40003.498611111107</c:v>
                </c:pt>
                <c:pt idx="942">
                  <c:v>40003.509722222196</c:v>
                </c:pt>
                <c:pt idx="943">
                  <c:v>40003.510416666664</c:v>
                </c:pt>
                <c:pt idx="944">
                  <c:v>40003.524305555555</c:v>
                </c:pt>
                <c:pt idx="945">
                  <c:v>40003.715277777781</c:v>
                </c:pt>
                <c:pt idx="946">
                  <c:v>40004.334722222222</c:v>
                </c:pt>
                <c:pt idx="947">
                  <c:v>40004.336111111108</c:v>
                </c:pt>
                <c:pt idx="948">
                  <c:v>40004.341666666616</c:v>
                </c:pt>
                <c:pt idx="949">
                  <c:v>40004.346527777823</c:v>
                </c:pt>
                <c:pt idx="950">
                  <c:v>40004.347916666666</c:v>
                </c:pt>
                <c:pt idx="951">
                  <c:v>40004.351388888892</c:v>
                </c:pt>
                <c:pt idx="952">
                  <c:v>40004.366666666654</c:v>
                </c:pt>
                <c:pt idx="953">
                  <c:v>40004.384722222218</c:v>
                </c:pt>
                <c:pt idx="954">
                  <c:v>40004.438888888893</c:v>
                </c:pt>
                <c:pt idx="955">
                  <c:v>40004.439583333326</c:v>
                </c:pt>
                <c:pt idx="956">
                  <c:v>40004.477777777778</c:v>
                </c:pt>
                <c:pt idx="957">
                  <c:v>40004.547916666656</c:v>
                </c:pt>
                <c:pt idx="958">
                  <c:v>40004.708333333328</c:v>
                </c:pt>
                <c:pt idx="959">
                  <c:v>40004.711805555555</c:v>
                </c:pt>
                <c:pt idx="960">
                  <c:v>40004.726388888885</c:v>
                </c:pt>
                <c:pt idx="961">
                  <c:v>40004.744444444441</c:v>
                </c:pt>
                <c:pt idx="962">
                  <c:v>40005.360416666656</c:v>
                </c:pt>
                <c:pt idx="963">
                  <c:v>40005.362500000003</c:v>
                </c:pt>
                <c:pt idx="964">
                  <c:v>40005.363888888889</c:v>
                </c:pt>
                <c:pt idx="965">
                  <c:v>40005.38958333333</c:v>
                </c:pt>
                <c:pt idx="966">
                  <c:v>40005.404861111107</c:v>
                </c:pt>
                <c:pt idx="967">
                  <c:v>40005.427777777775</c:v>
                </c:pt>
                <c:pt idx="968">
                  <c:v>40005.441666666615</c:v>
                </c:pt>
                <c:pt idx="969">
                  <c:v>40005.443055555552</c:v>
                </c:pt>
                <c:pt idx="970">
                  <c:v>40005.456250000068</c:v>
                </c:pt>
                <c:pt idx="971">
                  <c:v>40005.555555555562</c:v>
                </c:pt>
                <c:pt idx="972">
                  <c:v>40005.5625</c:v>
                </c:pt>
                <c:pt idx="973">
                  <c:v>40005.565277777772</c:v>
                </c:pt>
                <c:pt idx="974">
                  <c:v>40005.593749999985</c:v>
                </c:pt>
                <c:pt idx="975">
                  <c:v>40005.638194444495</c:v>
                </c:pt>
                <c:pt idx="976">
                  <c:v>40005.720833333326</c:v>
                </c:pt>
                <c:pt idx="977">
                  <c:v>40006.400000000001</c:v>
                </c:pt>
                <c:pt idx="978">
                  <c:v>40006.426388888889</c:v>
                </c:pt>
                <c:pt idx="979">
                  <c:v>40006.452777777791</c:v>
                </c:pt>
                <c:pt idx="980">
                  <c:v>40006.453472222223</c:v>
                </c:pt>
                <c:pt idx="981">
                  <c:v>40006.454861111109</c:v>
                </c:pt>
                <c:pt idx="982">
                  <c:v>40006.45694444453</c:v>
                </c:pt>
                <c:pt idx="983">
                  <c:v>40006.459722222222</c:v>
                </c:pt>
                <c:pt idx="984">
                  <c:v>40006.460416666654</c:v>
                </c:pt>
                <c:pt idx="985">
                  <c:v>40006.465277777781</c:v>
                </c:pt>
                <c:pt idx="986">
                  <c:v>40006.482638888956</c:v>
                </c:pt>
                <c:pt idx="987">
                  <c:v>40006.529861111034</c:v>
                </c:pt>
                <c:pt idx="988">
                  <c:v>40006.541666666599</c:v>
                </c:pt>
                <c:pt idx="989">
                  <c:v>40006.602083333324</c:v>
                </c:pt>
                <c:pt idx="990">
                  <c:v>40006.609722222194</c:v>
                </c:pt>
                <c:pt idx="991">
                  <c:v>40006.634027777778</c:v>
                </c:pt>
                <c:pt idx="992">
                  <c:v>40006.657638888893</c:v>
                </c:pt>
                <c:pt idx="993">
                  <c:v>40006.660416666615</c:v>
                </c:pt>
                <c:pt idx="994">
                  <c:v>40006.690972222204</c:v>
                </c:pt>
                <c:pt idx="995">
                  <c:v>40006.699999999997</c:v>
                </c:pt>
                <c:pt idx="996">
                  <c:v>40006.722916666615</c:v>
                </c:pt>
                <c:pt idx="997">
                  <c:v>40006.725694444445</c:v>
                </c:pt>
                <c:pt idx="998">
                  <c:v>40006.729861111016</c:v>
                </c:pt>
                <c:pt idx="999">
                  <c:v>40006.73055555555</c:v>
                </c:pt>
                <c:pt idx="1000">
                  <c:v>40007.336805555562</c:v>
                </c:pt>
                <c:pt idx="1001">
                  <c:v>40007.350000000013</c:v>
                </c:pt>
                <c:pt idx="1002">
                  <c:v>40007.351388888892</c:v>
                </c:pt>
                <c:pt idx="1003">
                  <c:v>40007.353472222218</c:v>
                </c:pt>
                <c:pt idx="1004">
                  <c:v>40007.358333333388</c:v>
                </c:pt>
                <c:pt idx="1005">
                  <c:v>40007.365277777782</c:v>
                </c:pt>
                <c:pt idx="1006">
                  <c:v>40007.374305555553</c:v>
                </c:pt>
                <c:pt idx="1007">
                  <c:v>40007.377083333326</c:v>
                </c:pt>
                <c:pt idx="1008">
                  <c:v>40007.377777777772</c:v>
                </c:pt>
                <c:pt idx="1009">
                  <c:v>40007.381944444503</c:v>
                </c:pt>
                <c:pt idx="1010">
                  <c:v>40007.400694444521</c:v>
                </c:pt>
                <c:pt idx="1011">
                  <c:v>40007.407638888893</c:v>
                </c:pt>
                <c:pt idx="1012">
                  <c:v>40007.411111111105</c:v>
                </c:pt>
                <c:pt idx="1013">
                  <c:v>40007.427777777775</c:v>
                </c:pt>
                <c:pt idx="1014">
                  <c:v>40007.431944444441</c:v>
                </c:pt>
                <c:pt idx="1015">
                  <c:v>40007.454166666656</c:v>
                </c:pt>
                <c:pt idx="1016">
                  <c:v>40007.46111111105</c:v>
                </c:pt>
                <c:pt idx="1017">
                  <c:v>40007.486111111109</c:v>
                </c:pt>
                <c:pt idx="1018">
                  <c:v>40007.501388888886</c:v>
                </c:pt>
                <c:pt idx="1019">
                  <c:v>40007.502777777772</c:v>
                </c:pt>
                <c:pt idx="1020">
                  <c:v>40007.513888888883</c:v>
                </c:pt>
                <c:pt idx="1021">
                  <c:v>40007.515972222223</c:v>
                </c:pt>
                <c:pt idx="1022">
                  <c:v>40007.520833333328</c:v>
                </c:pt>
                <c:pt idx="1023">
                  <c:v>40007.629166666571</c:v>
                </c:pt>
                <c:pt idx="1024">
                  <c:v>40007.630555555552</c:v>
                </c:pt>
                <c:pt idx="1025">
                  <c:v>40007.67708333327</c:v>
                </c:pt>
                <c:pt idx="1026">
                  <c:v>40007.68472222222</c:v>
                </c:pt>
                <c:pt idx="1027">
                  <c:v>40007.698611111104</c:v>
                </c:pt>
                <c:pt idx="1028">
                  <c:v>40007.702777777777</c:v>
                </c:pt>
                <c:pt idx="1029">
                  <c:v>40007.708333333328</c:v>
                </c:pt>
                <c:pt idx="1030">
                  <c:v>40007.713888888888</c:v>
                </c:pt>
                <c:pt idx="1031">
                  <c:v>40007.720833333326</c:v>
                </c:pt>
                <c:pt idx="1032">
                  <c:v>40007.722222222204</c:v>
                </c:pt>
                <c:pt idx="1033">
                  <c:v>40008.340277777839</c:v>
                </c:pt>
                <c:pt idx="1034">
                  <c:v>40008.384027777793</c:v>
                </c:pt>
                <c:pt idx="1035">
                  <c:v>40008.392361111059</c:v>
                </c:pt>
                <c:pt idx="1036">
                  <c:v>40008.393749999996</c:v>
                </c:pt>
                <c:pt idx="1037">
                  <c:v>40008.400694444521</c:v>
                </c:pt>
                <c:pt idx="1038">
                  <c:v>40008.404166666616</c:v>
                </c:pt>
                <c:pt idx="1039">
                  <c:v>40008.412500000013</c:v>
                </c:pt>
                <c:pt idx="1040">
                  <c:v>40008.45694444453</c:v>
                </c:pt>
                <c:pt idx="1041">
                  <c:v>40008.461805555555</c:v>
                </c:pt>
                <c:pt idx="1042">
                  <c:v>40008.470138888893</c:v>
                </c:pt>
                <c:pt idx="1043">
                  <c:v>40008.475000000006</c:v>
                </c:pt>
                <c:pt idx="1044">
                  <c:v>40008.568749999999</c:v>
                </c:pt>
                <c:pt idx="1045">
                  <c:v>40008.643749999996</c:v>
                </c:pt>
                <c:pt idx="1046">
                  <c:v>40008.669444444444</c:v>
                </c:pt>
                <c:pt idx="1047">
                  <c:v>40008.675000000003</c:v>
                </c:pt>
                <c:pt idx="1048">
                  <c:v>40008.696527777778</c:v>
                </c:pt>
                <c:pt idx="1049">
                  <c:v>40008.711805555555</c:v>
                </c:pt>
                <c:pt idx="1050">
                  <c:v>40009.554166666654</c:v>
                </c:pt>
                <c:pt idx="1051">
                  <c:v>40009.575000000004</c:v>
                </c:pt>
                <c:pt idx="1052">
                  <c:v>40009.656944444505</c:v>
                </c:pt>
                <c:pt idx="1053">
                  <c:v>40009.661111111018</c:v>
                </c:pt>
                <c:pt idx="1054">
                  <c:v>40009.66805555555</c:v>
                </c:pt>
                <c:pt idx="1055">
                  <c:v>40009.698611111104</c:v>
                </c:pt>
                <c:pt idx="1056">
                  <c:v>40009.716666666616</c:v>
                </c:pt>
                <c:pt idx="1057">
                  <c:v>40009.722916666615</c:v>
                </c:pt>
                <c:pt idx="1058">
                  <c:v>40009.729861111016</c:v>
                </c:pt>
                <c:pt idx="1059">
                  <c:v>40010.386805555601</c:v>
                </c:pt>
                <c:pt idx="1060">
                  <c:v>40010.387500000012</c:v>
                </c:pt>
                <c:pt idx="1061">
                  <c:v>40010.462500000001</c:v>
                </c:pt>
                <c:pt idx="1062">
                  <c:v>40010.470833333333</c:v>
                </c:pt>
                <c:pt idx="1063">
                  <c:v>40010.477083333324</c:v>
                </c:pt>
                <c:pt idx="1064">
                  <c:v>40010.604861111104</c:v>
                </c:pt>
                <c:pt idx="1065">
                  <c:v>40010.607638888883</c:v>
                </c:pt>
                <c:pt idx="1066">
                  <c:v>40010.721527777714</c:v>
                </c:pt>
                <c:pt idx="1067">
                  <c:v>40011.336111111108</c:v>
                </c:pt>
                <c:pt idx="1068">
                  <c:v>40011.338194444521</c:v>
                </c:pt>
                <c:pt idx="1069">
                  <c:v>40011.340972222242</c:v>
                </c:pt>
                <c:pt idx="1070">
                  <c:v>40011.342361111107</c:v>
                </c:pt>
                <c:pt idx="1071">
                  <c:v>40011.355555555601</c:v>
                </c:pt>
                <c:pt idx="1072">
                  <c:v>40011.370138888946</c:v>
                </c:pt>
                <c:pt idx="1073">
                  <c:v>40011.386111111111</c:v>
                </c:pt>
                <c:pt idx="1074">
                  <c:v>40011.401388888888</c:v>
                </c:pt>
                <c:pt idx="1075">
                  <c:v>40011.495833333334</c:v>
                </c:pt>
                <c:pt idx="1076">
                  <c:v>40011.624305555524</c:v>
                </c:pt>
                <c:pt idx="1077">
                  <c:v>40011.645833333328</c:v>
                </c:pt>
                <c:pt idx="1078">
                  <c:v>40011.660416666615</c:v>
                </c:pt>
                <c:pt idx="1079">
                  <c:v>40011.67083333333</c:v>
                </c:pt>
                <c:pt idx="1080">
                  <c:v>40011.675000000003</c:v>
                </c:pt>
                <c:pt idx="1081">
                  <c:v>40011.72916666657</c:v>
                </c:pt>
                <c:pt idx="1082">
                  <c:v>40011.736111111059</c:v>
                </c:pt>
                <c:pt idx="1083">
                  <c:v>40012.335416666654</c:v>
                </c:pt>
                <c:pt idx="1084">
                  <c:v>40012.345138888893</c:v>
                </c:pt>
                <c:pt idx="1085">
                  <c:v>40012.347916666666</c:v>
                </c:pt>
                <c:pt idx="1086">
                  <c:v>40012.357638888956</c:v>
                </c:pt>
                <c:pt idx="1087">
                  <c:v>40012.358333333388</c:v>
                </c:pt>
                <c:pt idx="1088">
                  <c:v>40012.359722222223</c:v>
                </c:pt>
                <c:pt idx="1089">
                  <c:v>40012.613888888889</c:v>
                </c:pt>
                <c:pt idx="1090">
                  <c:v>40012.61736111105</c:v>
                </c:pt>
                <c:pt idx="1091">
                  <c:v>40012.634722222196</c:v>
                </c:pt>
                <c:pt idx="1092">
                  <c:v>40012.648611111108</c:v>
                </c:pt>
                <c:pt idx="1093">
                  <c:v>40012.672222222223</c:v>
                </c:pt>
                <c:pt idx="1094">
                  <c:v>40012.717361111034</c:v>
                </c:pt>
                <c:pt idx="1095">
                  <c:v>40013.34375</c:v>
                </c:pt>
                <c:pt idx="1096">
                  <c:v>40013.345138888893</c:v>
                </c:pt>
                <c:pt idx="1097">
                  <c:v>40013.345833333333</c:v>
                </c:pt>
                <c:pt idx="1098">
                  <c:v>40013.347916666666</c:v>
                </c:pt>
                <c:pt idx="1099">
                  <c:v>40013.347916666666</c:v>
                </c:pt>
                <c:pt idx="1100">
                  <c:v>40013.348611111112</c:v>
                </c:pt>
                <c:pt idx="1101">
                  <c:v>40013.349305555552</c:v>
                </c:pt>
                <c:pt idx="1102">
                  <c:v>40013.350000000013</c:v>
                </c:pt>
                <c:pt idx="1103">
                  <c:v>40013.353472222218</c:v>
                </c:pt>
                <c:pt idx="1104">
                  <c:v>40013.365972222222</c:v>
                </c:pt>
                <c:pt idx="1105">
                  <c:v>40013.374305555553</c:v>
                </c:pt>
                <c:pt idx="1106">
                  <c:v>40013.376388888893</c:v>
                </c:pt>
                <c:pt idx="1107">
                  <c:v>40013.398611111108</c:v>
                </c:pt>
                <c:pt idx="1108">
                  <c:v>40013.413194444503</c:v>
                </c:pt>
                <c:pt idx="1109">
                  <c:v>40013.416666666664</c:v>
                </c:pt>
                <c:pt idx="1110">
                  <c:v>40013.418750000012</c:v>
                </c:pt>
                <c:pt idx="1111">
                  <c:v>40013.627777777714</c:v>
                </c:pt>
                <c:pt idx="1112">
                  <c:v>40013.688888888893</c:v>
                </c:pt>
                <c:pt idx="1113">
                  <c:v>40013.71875</c:v>
                </c:pt>
                <c:pt idx="1114">
                  <c:v>40013.731944444444</c:v>
                </c:pt>
                <c:pt idx="1115">
                  <c:v>40014.359722222223</c:v>
                </c:pt>
                <c:pt idx="1116">
                  <c:v>40014.365972222222</c:v>
                </c:pt>
                <c:pt idx="1117">
                  <c:v>40014.379861111105</c:v>
                </c:pt>
                <c:pt idx="1118">
                  <c:v>40014.381944444503</c:v>
                </c:pt>
                <c:pt idx="1119">
                  <c:v>40014.390277777791</c:v>
                </c:pt>
                <c:pt idx="1120">
                  <c:v>40014.395138888889</c:v>
                </c:pt>
                <c:pt idx="1121">
                  <c:v>40014.396527777782</c:v>
                </c:pt>
                <c:pt idx="1122">
                  <c:v>40014.400694444521</c:v>
                </c:pt>
                <c:pt idx="1123">
                  <c:v>40014.404166666616</c:v>
                </c:pt>
                <c:pt idx="1124">
                  <c:v>40014.415277777793</c:v>
                </c:pt>
                <c:pt idx="1125">
                  <c:v>40014.42083333333</c:v>
                </c:pt>
                <c:pt idx="1126">
                  <c:v>40014.421527777777</c:v>
                </c:pt>
                <c:pt idx="1127">
                  <c:v>40014.4375</c:v>
                </c:pt>
                <c:pt idx="1128">
                  <c:v>40014.443055555552</c:v>
                </c:pt>
                <c:pt idx="1129">
                  <c:v>40014.445833333331</c:v>
                </c:pt>
                <c:pt idx="1130">
                  <c:v>40014.46111111105</c:v>
                </c:pt>
                <c:pt idx="1131">
                  <c:v>40014.705555555556</c:v>
                </c:pt>
                <c:pt idx="1132">
                  <c:v>40015.332638888955</c:v>
                </c:pt>
                <c:pt idx="1133">
                  <c:v>40015.370833333342</c:v>
                </c:pt>
                <c:pt idx="1134">
                  <c:v>40015.379861111105</c:v>
                </c:pt>
                <c:pt idx="1135">
                  <c:v>40015.38958333333</c:v>
                </c:pt>
                <c:pt idx="1136">
                  <c:v>40015.395833333328</c:v>
                </c:pt>
                <c:pt idx="1137">
                  <c:v>40015.407638888893</c:v>
                </c:pt>
                <c:pt idx="1138">
                  <c:v>40015.422916666656</c:v>
                </c:pt>
                <c:pt idx="1139">
                  <c:v>40015.425000000003</c:v>
                </c:pt>
                <c:pt idx="1140">
                  <c:v>40015.429166666574</c:v>
                </c:pt>
                <c:pt idx="1141">
                  <c:v>40015.436805555553</c:v>
                </c:pt>
                <c:pt idx="1142">
                  <c:v>40015.450694444546</c:v>
                </c:pt>
                <c:pt idx="1143">
                  <c:v>40015.454166666656</c:v>
                </c:pt>
                <c:pt idx="1144">
                  <c:v>40015.48819444453</c:v>
                </c:pt>
                <c:pt idx="1145">
                  <c:v>40015.493749999994</c:v>
                </c:pt>
                <c:pt idx="1146">
                  <c:v>40015.495138888888</c:v>
                </c:pt>
                <c:pt idx="1147">
                  <c:v>40015.672916666656</c:v>
                </c:pt>
                <c:pt idx="1148">
                  <c:v>40015.674305555556</c:v>
                </c:pt>
                <c:pt idx="1149">
                  <c:v>40015.676388888889</c:v>
                </c:pt>
                <c:pt idx="1150">
                  <c:v>40015.677777777775</c:v>
                </c:pt>
                <c:pt idx="1151">
                  <c:v>40015.690277777772</c:v>
                </c:pt>
                <c:pt idx="1152">
                  <c:v>40015.713194444441</c:v>
                </c:pt>
                <c:pt idx="1153">
                  <c:v>40015.713888888888</c:v>
                </c:pt>
                <c:pt idx="1154">
                  <c:v>40015.725694444445</c:v>
                </c:pt>
                <c:pt idx="1155">
                  <c:v>40016.344444444505</c:v>
                </c:pt>
                <c:pt idx="1156">
                  <c:v>40016.347222222219</c:v>
                </c:pt>
                <c:pt idx="1157">
                  <c:v>40016.358333333388</c:v>
                </c:pt>
                <c:pt idx="1158">
                  <c:v>40016.364583333328</c:v>
                </c:pt>
                <c:pt idx="1159">
                  <c:v>40016.371527777781</c:v>
                </c:pt>
                <c:pt idx="1160">
                  <c:v>40016.416666666664</c:v>
                </c:pt>
                <c:pt idx="1161">
                  <c:v>40016.429166666574</c:v>
                </c:pt>
                <c:pt idx="1162">
                  <c:v>40016.430555555562</c:v>
                </c:pt>
                <c:pt idx="1163">
                  <c:v>40016.431944444441</c:v>
                </c:pt>
                <c:pt idx="1164">
                  <c:v>40016.43472222222</c:v>
                </c:pt>
                <c:pt idx="1165">
                  <c:v>40016.466666666616</c:v>
                </c:pt>
                <c:pt idx="1166">
                  <c:v>40016.491666666574</c:v>
                </c:pt>
                <c:pt idx="1167">
                  <c:v>40016.507638888892</c:v>
                </c:pt>
                <c:pt idx="1168">
                  <c:v>40016.545138888883</c:v>
                </c:pt>
                <c:pt idx="1169">
                  <c:v>40016.547222222223</c:v>
                </c:pt>
                <c:pt idx="1170">
                  <c:v>40016.548611111109</c:v>
                </c:pt>
                <c:pt idx="1171">
                  <c:v>40016.720833333326</c:v>
                </c:pt>
                <c:pt idx="1172">
                  <c:v>40016.732638888883</c:v>
                </c:pt>
                <c:pt idx="1173">
                  <c:v>40017.340972222242</c:v>
                </c:pt>
                <c:pt idx="1174">
                  <c:v>40017.34375</c:v>
                </c:pt>
                <c:pt idx="1175">
                  <c:v>40017.381944444503</c:v>
                </c:pt>
                <c:pt idx="1176">
                  <c:v>40017.410416666666</c:v>
                </c:pt>
                <c:pt idx="1177">
                  <c:v>40017.447916666664</c:v>
                </c:pt>
                <c:pt idx="1178">
                  <c:v>40017.45208333333</c:v>
                </c:pt>
                <c:pt idx="1179">
                  <c:v>40017.490277777782</c:v>
                </c:pt>
                <c:pt idx="1180">
                  <c:v>40017.493749999994</c:v>
                </c:pt>
                <c:pt idx="1181">
                  <c:v>40017.52916666658</c:v>
                </c:pt>
                <c:pt idx="1182">
                  <c:v>40017.532638888893</c:v>
                </c:pt>
                <c:pt idx="1183">
                  <c:v>40017.743055555555</c:v>
                </c:pt>
                <c:pt idx="1184">
                  <c:v>40018.349305555552</c:v>
                </c:pt>
                <c:pt idx="1185">
                  <c:v>40018.350000000013</c:v>
                </c:pt>
                <c:pt idx="1186">
                  <c:v>40018.350694444562</c:v>
                </c:pt>
                <c:pt idx="1187">
                  <c:v>40018.352083333331</c:v>
                </c:pt>
                <c:pt idx="1188">
                  <c:v>40018.353472222218</c:v>
                </c:pt>
                <c:pt idx="1189">
                  <c:v>40018.354166666664</c:v>
                </c:pt>
                <c:pt idx="1190">
                  <c:v>40018.364583333328</c:v>
                </c:pt>
                <c:pt idx="1191">
                  <c:v>40018.36736111105</c:v>
                </c:pt>
                <c:pt idx="1192">
                  <c:v>40018.381944444503</c:v>
                </c:pt>
                <c:pt idx="1193">
                  <c:v>40018.393055555556</c:v>
                </c:pt>
                <c:pt idx="1194">
                  <c:v>40018.395138888889</c:v>
                </c:pt>
                <c:pt idx="1195">
                  <c:v>40018.397222222222</c:v>
                </c:pt>
                <c:pt idx="1196">
                  <c:v>40018.401388888888</c:v>
                </c:pt>
                <c:pt idx="1197">
                  <c:v>40018.405555555553</c:v>
                </c:pt>
                <c:pt idx="1198">
                  <c:v>40018.42083333333</c:v>
                </c:pt>
                <c:pt idx="1199">
                  <c:v>40018.421527777777</c:v>
                </c:pt>
                <c:pt idx="1200">
                  <c:v>40018.422222222223</c:v>
                </c:pt>
                <c:pt idx="1201">
                  <c:v>40018.448611111111</c:v>
                </c:pt>
                <c:pt idx="1202">
                  <c:v>40018.470833333333</c:v>
                </c:pt>
                <c:pt idx="1203">
                  <c:v>40018.488888888955</c:v>
                </c:pt>
                <c:pt idx="1204">
                  <c:v>40018.493055555555</c:v>
                </c:pt>
                <c:pt idx="1205">
                  <c:v>40018.495833333334</c:v>
                </c:pt>
                <c:pt idx="1206">
                  <c:v>40018.508333333331</c:v>
                </c:pt>
                <c:pt idx="1207">
                  <c:v>40018.522916666654</c:v>
                </c:pt>
                <c:pt idx="1208">
                  <c:v>40018.552777777782</c:v>
                </c:pt>
                <c:pt idx="1209">
                  <c:v>40018.561111111034</c:v>
                </c:pt>
                <c:pt idx="1210">
                  <c:v>40018.563194444439</c:v>
                </c:pt>
                <c:pt idx="1211">
                  <c:v>40019.354166666664</c:v>
                </c:pt>
                <c:pt idx="1212">
                  <c:v>40019.35625000007</c:v>
                </c:pt>
                <c:pt idx="1213">
                  <c:v>40019.359722222223</c:v>
                </c:pt>
                <c:pt idx="1214">
                  <c:v>40019.364583333328</c:v>
                </c:pt>
                <c:pt idx="1215">
                  <c:v>40019.388194444546</c:v>
                </c:pt>
                <c:pt idx="1216">
                  <c:v>40019.390277777791</c:v>
                </c:pt>
                <c:pt idx="1217">
                  <c:v>40019.395138888889</c:v>
                </c:pt>
                <c:pt idx="1218">
                  <c:v>40019.399305555555</c:v>
                </c:pt>
                <c:pt idx="1219">
                  <c:v>40019.418055555601</c:v>
                </c:pt>
                <c:pt idx="1220">
                  <c:v>40019.438194444505</c:v>
                </c:pt>
                <c:pt idx="1221">
                  <c:v>40019.445138888892</c:v>
                </c:pt>
                <c:pt idx="1222">
                  <c:v>40019.464583333334</c:v>
                </c:pt>
                <c:pt idx="1223">
                  <c:v>40019.468055555553</c:v>
                </c:pt>
                <c:pt idx="1224">
                  <c:v>40019.486805555563</c:v>
                </c:pt>
                <c:pt idx="1225">
                  <c:v>40019.534027777772</c:v>
                </c:pt>
                <c:pt idx="1226">
                  <c:v>40019.536111111105</c:v>
                </c:pt>
                <c:pt idx="1227">
                  <c:v>40019.55069444453</c:v>
                </c:pt>
                <c:pt idx="1228">
                  <c:v>40019.561111111034</c:v>
                </c:pt>
                <c:pt idx="1229">
                  <c:v>40019.613194444442</c:v>
                </c:pt>
                <c:pt idx="1230">
                  <c:v>40019.620833333334</c:v>
                </c:pt>
                <c:pt idx="1231">
                  <c:v>40019.712500000001</c:v>
                </c:pt>
                <c:pt idx="1232">
                  <c:v>40019.724999999999</c:v>
                </c:pt>
                <c:pt idx="1233">
                  <c:v>40020.320833333331</c:v>
                </c:pt>
                <c:pt idx="1234">
                  <c:v>40020.327083333279</c:v>
                </c:pt>
                <c:pt idx="1235">
                  <c:v>40020.347916666666</c:v>
                </c:pt>
                <c:pt idx="1236">
                  <c:v>40020.348611111112</c:v>
                </c:pt>
                <c:pt idx="1237">
                  <c:v>40020.350694444562</c:v>
                </c:pt>
                <c:pt idx="1238">
                  <c:v>40020.352777777793</c:v>
                </c:pt>
                <c:pt idx="1239">
                  <c:v>40020.359027777791</c:v>
                </c:pt>
                <c:pt idx="1240">
                  <c:v>40020.363888888889</c:v>
                </c:pt>
                <c:pt idx="1241">
                  <c:v>40020.365277777782</c:v>
                </c:pt>
                <c:pt idx="1242">
                  <c:v>40020.366666666654</c:v>
                </c:pt>
                <c:pt idx="1243">
                  <c:v>40020.371527777781</c:v>
                </c:pt>
                <c:pt idx="1244">
                  <c:v>40020.380555555603</c:v>
                </c:pt>
                <c:pt idx="1245">
                  <c:v>40020.388194444546</c:v>
                </c:pt>
                <c:pt idx="1246">
                  <c:v>40020.400000000001</c:v>
                </c:pt>
                <c:pt idx="1247">
                  <c:v>40020.400694444521</c:v>
                </c:pt>
                <c:pt idx="1248">
                  <c:v>40020.410416666666</c:v>
                </c:pt>
                <c:pt idx="1249">
                  <c:v>40020.411111111105</c:v>
                </c:pt>
                <c:pt idx="1250">
                  <c:v>40020.411805555552</c:v>
                </c:pt>
                <c:pt idx="1251">
                  <c:v>40020.413194444503</c:v>
                </c:pt>
                <c:pt idx="1252">
                  <c:v>40020.415972222218</c:v>
                </c:pt>
                <c:pt idx="1253">
                  <c:v>40020.418055555601</c:v>
                </c:pt>
                <c:pt idx="1254">
                  <c:v>40020.422916666656</c:v>
                </c:pt>
                <c:pt idx="1255">
                  <c:v>40020.42986111105</c:v>
                </c:pt>
                <c:pt idx="1256">
                  <c:v>40020.432638888946</c:v>
                </c:pt>
                <c:pt idx="1257">
                  <c:v>40020.436111111107</c:v>
                </c:pt>
                <c:pt idx="1258">
                  <c:v>40020.447222222218</c:v>
                </c:pt>
                <c:pt idx="1259">
                  <c:v>40020.452777777791</c:v>
                </c:pt>
                <c:pt idx="1260">
                  <c:v>40020.463194444441</c:v>
                </c:pt>
                <c:pt idx="1261">
                  <c:v>40020.487500000003</c:v>
                </c:pt>
                <c:pt idx="1262">
                  <c:v>40020.540277777793</c:v>
                </c:pt>
                <c:pt idx="1263">
                  <c:v>40020.589583333334</c:v>
                </c:pt>
                <c:pt idx="1264">
                  <c:v>40020.6</c:v>
                </c:pt>
                <c:pt idx="1265">
                  <c:v>40020.606250000012</c:v>
                </c:pt>
                <c:pt idx="1266">
                  <c:v>40020.619444444441</c:v>
                </c:pt>
                <c:pt idx="1267">
                  <c:v>40020.661805555501</c:v>
                </c:pt>
                <c:pt idx="1268">
                  <c:v>40020.664583333324</c:v>
                </c:pt>
                <c:pt idx="1269">
                  <c:v>40020.717361111034</c:v>
                </c:pt>
                <c:pt idx="1270">
                  <c:v>40020.73055555555</c:v>
                </c:pt>
                <c:pt idx="1271">
                  <c:v>40020.731249999997</c:v>
                </c:pt>
                <c:pt idx="1272">
                  <c:v>40021.34375</c:v>
                </c:pt>
                <c:pt idx="1273">
                  <c:v>40021.347222222219</c:v>
                </c:pt>
                <c:pt idx="1274">
                  <c:v>40021.374305555553</c:v>
                </c:pt>
                <c:pt idx="1275">
                  <c:v>40021.375</c:v>
                </c:pt>
                <c:pt idx="1276">
                  <c:v>40021.377083333326</c:v>
                </c:pt>
                <c:pt idx="1277">
                  <c:v>40021.379861111105</c:v>
                </c:pt>
                <c:pt idx="1278">
                  <c:v>40021.406944444505</c:v>
                </c:pt>
                <c:pt idx="1279">
                  <c:v>40021.419444444495</c:v>
                </c:pt>
                <c:pt idx="1280">
                  <c:v>40021.426388888889</c:v>
                </c:pt>
                <c:pt idx="1281">
                  <c:v>40021.444444444503</c:v>
                </c:pt>
                <c:pt idx="1282">
                  <c:v>40021.454166666656</c:v>
                </c:pt>
                <c:pt idx="1283">
                  <c:v>40021.504861111105</c:v>
                </c:pt>
                <c:pt idx="1284">
                  <c:v>40021.570138888892</c:v>
                </c:pt>
                <c:pt idx="1285">
                  <c:v>40021.573611111104</c:v>
                </c:pt>
                <c:pt idx="1286">
                  <c:v>40021.611805555556</c:v>
                </c:pt>
                <c:pt idx="1287">
                  <c:v>40021.627083333238</c:v>
                </c:pt>
                <c:pt idx="1288">
                  <c:v>40021.681250000001</c:v>
                </c:pt>
                <c:pt idx="1289">
                  <c:v>40021.686111111107</c:v>
                </c:pt>
                <c:pt idx="1290">
                  <c:v>40021.71875</c:v>
                </c:pt>
                <c:pt idx="1291">
                  <c:v>40021.720138888886</c:v>
                </c:pt>
                <c:pt idx="1292">
                  <c:v>40021.72916666657</c:v>
                </c:pt>
                <c:pt idx="1293">
                  <c:v>40021.731249999997</c:v>
                </c:pt>
                <c:pt idx="1294">
                  <c:v>40021.734027777777</c:v>
                </c:pt>
                <c:pt idx="1295">
                  <c:v>40022.381250000013</c:v>
                </c:pt>
                <c:pt idx="1296">
                  <c:v>40022.393749999996</c:v>
                </c:pt>
                <c:pt idx="1297">
                  <c:v>40022.4375</c:v>
                </c:pt>
                <c:pt idx="1298">
                  <c:v>40022.458333333343</c:v>
                </c:pt>
                <c:pt idx="1299">
                  <c:v>40022.460416666654</c:v>
                </c:pt>
                <c:pt idx="1300">
                  <c:v>40022.462500000001</c:v>
                </c:pt>
                <c:pt idx="1301">
                  <c:v>40022.46875</c:v>
                </c:pt>
                <c:pt idx="1302">
                  <c:v>40022.604861111104</c:v>
                </c:pt>
                <c:pt idx="1303">
                  <c:v>40022.652777777781</c:v>
                </c:pt>
                <c:pt idx="1304">
                  <c:v>40022.664583333324</c:v>
                </c:pt>
                <c:pt idx="1305">
                  <c:v>40022.665972222196</c:v>
                </c:pt>
                <c:pt idx="1306">
                  <c:v>40022.67708333327</c:v>
                </c:pt>
                <c:pt idx="1307">
                  <c:v>40022.685416666616</c:v>
                </c:pt>
                <c:pt idx="1308">
                  <c:v>40022.688194444505</c:v>
                </c:pt>
                <c:pt idx="1309">
                  <c:v>40022.690277777772</c:v>
                </c:pt>
                <c:pt idx="1310">
                  <c:v>40022.697222222196</c:v>
                </c:pt>
                <c:pt idx="1311">
                  <c:v>40022.705555555556</c:v>
                </c:pt>
                <c:pt idx="1312">
                  <c:v>40022.724999999999</c:v>
                </c:pt>
                <c:pt idx="1313">
                  <c:v>40022.728472222196</c:v>
                </c:pt>
                <c:pt idx="1314">
                  <c:v>40023.327777777777</c:v>
                </c:pt>
                <c:pt idx="1315">
                  <c:v>40023.38958333333</c:v>
                </c:pt>
                <c:pt idx="1316">
                  <c:v>40023.400694444521</c:v>
                </c:pt>
                <c:pt idx="1317">
                  <c:v>40023.458333333343</c:v>
                </c:pt>
                <c:pt idx="1318">
                  <c:v>40023.486111111109</c:v>
                </c:pt>
                <c:pt idx="1319">
                  <c:v>40023.564583333326</c:v>
                </c:pt>
                <c:pt idx="1320">
                  <c:v>40023.709027777775</c:v>
                </c:pt>
                <c:pt idx="1321">
                  <c:v>40023.718055555553</c:v>
                </c:pt>
                <c:pt idx="1322">
                  <c:v>40024.387500000012</c:v>
                </c:pt>
                <c:pt idx="1323">
                  <c:v>40024.38958333333</c:v>
                </c:pt>
                <c:pt idx="1324">
                  <c:v>40024.404166666616</c:v>
                </c:pt>
                <c:pt idx="1325">
                  <c:v>40024.412500000013</c:v>
                </c:pt>
                <c:pt idx="1326">
                  <c:v>40024.414583333331</c:v>
                </c:pt>
                <c:pt idx="1327">
                  <c:v>40024.515972222223</c:v>
                </c:pt>
                <c:pt idx="1328">
                  <c:v>40024.518055555563</c:v>
                </c:pt>
                <c:pt idx="1329">
                  <c:v>40024.621527777774</c:v>
                </c:pt>
                <c:pt idx="1330">
                  <c:v>40024.655555555553</c:v>
                </c:pt>
                <c:pt idx="1331">
                  <c:v>40024.666666666599</c:v>
                </c:pt>
                <c:pt idx="1332">
                  <c:v>40024.672916666656</c:v>
                </c:pt>
                <c:pt idx="1333">
                  <c:v>40024.686805555553</c:v>
                </c:pt>
                <c:pt idx="1334">
                  <c:v>40024.72777777772</c:v>
                </c:pt>
                <c:pt idx="1335">
                  <c:v>40025.328472222223</c:v>
                </c:pt>
                <c:pt idx="1336">
                  <c:v>40025.334722222222</c:v>
                </c:pt>
                <c:pt idx="1337">
                  <c:v>40025.372222222242</c:v>
                </c:pt>
                <c:pt idx="1338">
                  <c:v>40025.393055555556</c:v>
                </c:pt>
                <c:pt idx="1339">
                  <c:v>40025.418750000012</c:v>
                </c:pt>
                <c:pt idx="1340">
                  <c:v>40025.431944444441</c:v>
                </c:pt>
                <c:pt idx="1341">
                  <c:v>40025.442361111105</c:v>
                </c:pt>
                <c:pt idx="1342">
                  <c:v>40025.443749999999</c:v>
                </c:pt>
                <c:pt idx="1343">
                  <c:v>40025.444444444503</c:v>
                </c:pt>
                <c:pt idx="1344">
                  <c:v>40025.475694444503</c:v>
                </c:pt>
                <c:pt idx="1345">
                  <c:v>40025.65</c:v>
                </c:pt>
                <c:pt idx="1346">
                  <c:v>40025.661111111018</c:v>
                </c:pt>
                <c:pt idx="1347">
                  <c:v>40025.662499999999</c:v>
                </c:pt>
                <c:pt idx="1348">
                  <c:v>40025.684027777781</c:v>
                </c:pt>
                <c:pt idx="1349">
                  <c:v>40026.361111111059</c:v>
                </c:pt>
                <c:pt idx="1350">
                  <c:v>40026.361805555556</c:v>
                </c:pt>
                <c:pt idx="1351">
                  <c:v>40026.368055555562</c:v>
                </c:pt>
                <c:pt idx="1352">
                  <c:v>40026.372222222242</c:v>
                </c:pt>
                <c:pt idx="1353">
                  <c:v>40026.388888888956</c:v>
                </c:pt>
                <c:pt idx="1354">
                  <c:v>40026.390277777791</c:v>
                </c:pt>
                <c:pt idx="1355">
                  <c:v>40026.393749999996</c:v>
                </c:pt>
                <c:pt idx="1356">
                  <c:v>40026.582638888955</c:v>
                </c:pt>
                <c:pt idx="1357">
                  <c:v>40026.661805555501</c:v>
                </c:pt>
                <c:pt idx="1358">
                  <c:v>40026.684027777781</c:v>
                </c:pt>
                <c:pt idx="1359">
                  <c:v>40026.685416666616</c:v>
                </c:pt>
                <c:pt idx="1360">
                  <c:v>40026.698611111104</c:v>
                </c:pt>
                <c:pt idx="1361">
                  <c:v>40026.71875</c:v>
                </c:pt>
                <c:pt idx="1362">
                  <c:v>40027.354166666664</c:v>
                </c:pt>
                <c:pt idx="1363">
                  <c:v>40027.379861111105</c:v>
                </c:pt>
                <c:pt idx="1364">
                  <c:v>40027.408333333333</c:v>
                </c:pt>
                <c:pt idx="1365">
                  <c:v>40027.410416666666</c:v>
                </c:pt>
                <c:pt idx="1366">
                  <c:v>40027.424305555556</c:v>
                </c:pt>
                <c:pt idx="1367">
                  <c:v>40027.42708333327</c:v>
                </c:pt>
                <c:pt idx="1368">
                  <c:v>40027.42986111105</c:v>
                </c:pt>
                <c:pt idx="1369">
                  <c:v>40027.43472222222</c:v>
                </c:pt>
                <c:pt idx="1370">
                  <c:v>40027.438194444505</c:v>
                </c:pt>
                <c:pt idx="1371">
                  <c:v>40027.45208333333</c:v>
                </c:pt>
                <c:pt idx="1372">
                  <c:v>40027.566666666615</c:v>
                </c:pt>
                <c:pt idx="1373">
                  <c:v>40027.59097222222</c:v>
                </c:pt>
                <c:pt idx="1374">
                  <c:v>40027.660416666615</c:v>
                </c:pt>
                <c:pt idx="1375">
                  <c:v>40028.351388888892</c:v>
                </c:pt>
                <c:pt idx="1376">
                  <c:v>40028.365972222222</c:v>
                </c:pt>
                <c:pt idx="1377">
                  <c:v>40028.395138888889</c:v>
                </c:pt>
                <c:pt idx="1378">
                  <c:v>40028.407638888893</c:v>
                </c:pt>
                <c:pt idx="1379">
                  <c:v>40028.416666666664</c:v>
                </c:pt>
                <c:pt idx="1380">
                  <c:v>40028.423611111059</c:v>
                </c:pt>
                <c:pt idx="1381">
                  <c:v>40028.42986111105</c:v>
                </c:pt>
                <c:pt idx="1382">
                  <c:v>40028.465277777781</c:v>
                </c:pt>
                <c:pt idx="1383">
                  <c:v>40028.533333333326</c:v>
                </c:pt>
                <c:pt idx="1384">
                  <c:v>40028.561111111034</c:v>
                </c:pt>
                <c:pt idx="1385">
                  <c:v>40028.565277777772</c:v>
                </c:pt>
                <c:pt idx="1386">
                  <c:v>40028.636111111104</c:v>
                </c:pt>
                <c:pt idx="1387">
                  <c:v>40028.693055555501</c:v>
                </c:pt>
                <c:pt idx="1388">
                  <c:v>40028.71111111105</c:v>
                </c:pt>
                <c:pt idx="1389">
                  <c:v>40028.72708333323</c:v>
                </c:pt>
                <c:pt idx="1390">
                  <c:v>40029.338194444521</c:v>
                </c:pt>
                <c:pt idx="1391">
                  <c:v>40029.344444444505</c:v>
                </c:pt>
                <c:pt idx="1392">
                  <c:v>40029.410416666666</c:v>
                </c:pt>
                <c:pt idx="1393">
                  <c:v>40029.418055555601</c:v>
                </c:pt>
                <c:pt idx="1394">
                  <c:v>40029.430555555562</c:v>
                </c:pt>
                <c:pt idx="1395">
                  <c:v>40029.451388888883</c:v>
                </c:pt>
                <c:pt idx="1396">
                  <c:v>40029.466666666616</c:v>
                </c:pt>
                <c:pt idx="1397">
                  <c:v>40029.682638888946</c:v>
                </c:pt>
                <c:pt idx="1398">
                  <c:v>40029.722916666615</c:v>
                </c:pt>
                <c:pt idx="1399">
                  <c:v>40029.724305555501</c:v>
                </c:pt>
                <c:pt idx="1400">
                  <c:v>40030.320833333331</c:v>
                </c:pt>
                <c:pt idx="1401">
                  <c:v>40030.343055555553</c:v>
                </c:pt>
                <c:pt idx="1402">
                  <c:v>40030.346527777823</c:v>
                </c:pt>
                <c:pt idx="1403">
                  <c:v>40030.349305555552</c:v>
                </c:pt>
                <c:pt idx="1404">
                  <c:v>40030.361111111059</c:v>
                </c:pt>
                <c:pt idx="1405">
                  <c:v>40030.38958333333</c:v>
                </c:pt>
                <c:pt idx="1406">
                  <c:v>40030.399305555555</c:v>
                </c:pt>
                <c:pt idx="1407">
                  <c:v>40030.406944444505</c:v>
                </c:pt>
                <c:pt idx="1408">
                  <c:v>40030.422916666656</c:v>
                </c:pt>
                <c:pt idx="1409">
                  <c:v>40030.430555555562</c:v>
                </c:pt>
                <c:pt idx="1410">
                  <c:v>40030.436111111107</c:v>
                </c:pt>
                <c:pt idx="1411">
                  <c:v>40030.450694444546</c:v>
                </c:pt>
                <c:pt idx="1412">
                  <c:v>40030.45694444453</c:v>
                </c:pt>
                <c:pt idx="1413">
                  <c:v>40030.478472222218</c:v>
                </c:pt>
                <c:pt idx="1414">
                  <c:v>40030.503472222204</c:v>
                </c:pt>
                <c:pt idx="1415">
                  <c:v>40030.597916666615</c:v>
                </c:pt>
                <c:pt idx="1416">
                  <c:v>40030.668749999997</c:v>
                </c:pt>
                <c:pt idx="1417">
                  <c:v>40030.700694444495</c:v>
                </c:pt>
                <c:pt idx="1418">
                  <c:v>40030.716666666616</c:v>
                </c:pt>
                <c:pt idx="1419">
                  <c:v>40030.716666666616</c:v>
                </c:pt>
                <c:pt idx="1420">
                  <c:v>40031.325000000004</c:v>
                </c:pt>
                <c:pt idx="1421">
                  <c:v>40031.325694444495</c:v>
                </c:pt>
                <c:pt idx="1422">
                  <c:v>40031.346527777823</c:v>
                </c:pt>
                <c:pt idx="1423">
                  <c:v>40031.350694444562</c:v>
                </c:pt>
                <c:pt idx="1424">
                  <c:v>40031.352777777793</c:v>
                </c:pt>
                <c:pt idx="1425">
                  <c:v>40031.354166666664</c:v>
                </c:pt>
                <c:pt idx="1426">
                  <c:v>40031.356944444546</c:v>
                </c:pt>
                <c:pt idx="1427">
                  <c:v>40031.365972222222</c:v>
                </c:pt>
                <c:pt idx="1428">
                  <c:v>40031.36736111105</c:v>
                </c:pt>
                <c:pt idx="1429">
                  <c:v>40031.369444444441</c:v>
                </c:pt>
                <c:pt idx="1430">
                  <c:v>40031.374305555553</c:v>
                </c:pt>
                <c:pt idx="1431">
                  <c:v>40031.395833333328</c:v>
                </c:pt>
                <c:pt idx="1432">
                  <c:v>40031.409027777772</c:v>
                </c:pt>
                <c:pt idx="1433">
                  <c:v>40031.419444444495</c:v>
                </c:pt>
                <c:pt idx="1434">
                  <c:v>40031.452777777791</c:v>
                </c:pt>
                <c:pt idx="1435">
                  <c:v>40031.469444444439</c:v>
                </c:pt>
                <c:pt idx="1436">
                  <c:v>40031.472222222219</c:v>
                </c:pt>
                <c:pt idx="1437">
                  <c:v>40031.480555555601</c:v>
                </c:pt>
                <c:pt idx="1438">
                  <c:v>40031.482638888956</c:v>
                </c:pt>
                <c:pt idx="1439">
                  <c:v>40031.484027777791</c:v>
                </c:pt>
                <c:pt idx="1440">
                  <c:v>40031.499305555524</c:v>
                </c:pt>
                <c:pt idx="1441">
                  <c:v>40031.500694444505</c:v>
                </c:pt>
                <c:pt idx="1442">
                  <c:v>40031.502083333326</c:v>
                </c:pt>
                <c:pt idx="1443">
                  <c:v>40031.511111111104</c:v>
                </c:pt>
                <c:pt idx="1444">
                  <c:v>40031.520833333328</c:v>
                </c:pt>
                <c:pt idx="1445">
                  <c:v>40031.525694444441</c:v>
                </c:pt>
                <c:pt idx="1446">
                  <c:v>40031.526388888888</c:v>
                </c:pt>
                <c:pt idx="1447">
                  <c:v>40031.547222222223</c:v>
                </c:pt>
                <c:pt idx="1448">
                  <c:v>40031.547916666656</c:v>
                </c:pt>
                <c:pt idx="1449">
                  <c:v>40031.577083333279</c:v>
                </c:pt>
                <c:pt idx="1450">
                  <c:v>40031.57916666659</c:v>
                </c:pt>
                <c:pt idx="1451">
                  <c:v>40031.62222222222</c:v>
                </c:pt>
                <c:pt idx="1452">
                  <c:v>40031.640972222223</c:v>
                </c:pt>
                <c:pt idx="1453">
                  <c:v>40031.73541666659</c:v>
                </c:pt>
                <c:pt idx="1454">
                  <c:v>40031.738888888889</c:v>
                </c:pt>
                <c:pt idx="1455">
                  <c:v>40032.365972222222</c:v>
                </c:pt>
                <c:pt idx="1456">
                  <c:v>40032.369444444441</c:v>
                </c:pt>
                <c:pt idx="1457">
                  <c:v>40032.375694444505</c:v>
                </c:pt>
                <c:pt idx="1458">
                  <c:v>40032.381250000013</c:v>
                </c:pt>
                <c:pt idx="1459">
                  <c:v>40032.385416666664</c:v>
                </c:pt>
                <c:pt idx="1460">
                  <c:v>40032.386111111111</c:v>
                </c:pt>
                <c:pt idx="1461">
                  <c:v>40032.390972222223</c:v>
                </c:pt>
                <c:pt idx="1462">
                  <c:v>40032.402083333334</c:v>
                </c:pt>
                <c:pt idx="1463">
                  <c:v>40032.454166666656</c:v>
                </c:pt>
                <c:pt idx="1464">
                  <c:v>40032.454861111109</c:v>
                </c:pt>
                <c:pt idx="1465">
                  <c:v>40032.461805555555</c:v>
                </c:pt>
                <c:pt idx="1466">
                  <c:v>40032.468055555553</c:v>
                </c:pt>
                <c:pt idx="1467">
                  <c:v>40032.470833333333</c:v>
                </c:pt>
                <c:pt idx="1468">
                  <c:v>40032.471527777772</c:v>
                </c:pt>
                <c:pt idx="1469">
                  <c:v>40032.473611111105</c:v>
                </c:pt>
                <c:pt idx="1470">
                  <c:v>40032.48819444453</c:v>
                </c:pt>
                <c:pt idx="1471">
                  <c:v>40032.48819444453</c:v>
                </c:pt>
                <c:pt idx="1472">
                  <c:v>40032.490972222222</c:v>
                </c:pt>
                <c:pt idx="1473">
                  <c:v>40032.502777777772</c:v>
                </c:pt>
                <c:pt idx="1474">
                  <c:v>40032.504166666615</c:v>
                </c:pt>
                <c:pt idx="1475">
                  <c:v>40032.522222222222</c:v>
                </c:pt>
                <c:pt idx="1476">
                  <c:v>40032.540277777793</c:v>
                </c:pt>
                <c:pt idx="1477">
                  <c:v>40032.543749999997</c:v>
                </c:pt>
                <c:pt idx="1478">
                  <c:v>40032.551388888889</c:v>
                </c:pt>
                <c:pt idx="1479">
                  <c:v>40032.552083333328</c:v>
                </c:pt>
                <c:pt idx="1480">
                  <c:v>40032.565972222204</c:v>
                </c:pt>
                <c:pt idx="1481">
                  <c:v>40032.686805555553</c:v>
                </c:pt>
                <c:pt idx="1482">
                  <c:v>40032.692361111018</c:v>
                </c:pt>
                <c:pt idx="1483">
                  <c:v>40032.721527777714</c:v>
                </c:pt>
                <c:pt idx="1484">
                  <c:v>40032.724305555501</c:v>
                </c:pt>
                <c:pt idx="1485">
                  <c:v>40032.731944444444</c:v>
                </c:pt>
                <c:pt idx="1486">
                  <c:v>40032.73541666659</c:v>
                </c:pt>
                <c:pt idx="1487">
                  <c:v>40033.375</c:v>
                </c:pt>
                <c:pt idx="1488">
                  <c:v>40033.381944444503</c:v>
                </c:pt>
                <c:pt idx="1489">
                  <c:v>40033.404861111107</c:v>
                </c:pt>
                <c:pt idx="1490">
                  <c:v>40033.413194444503</c:v>
                </c:pt>
                <c:pt idx="1491">
                  <c:v>40033.416666666664</c:v>
                </c:pt>
                <c:pt idx="1492">
                  <c:v>40033.416666666664</c:v>
                </c:pt>
                <c:pt idx="1493">
                  <c:v>40033.424305555556</c:v>
                </c:pt>
                <c:pt idx="1494">
                  <c:v>40033.431944444441</c:v>
                </c:pt>
                <c:pt idx="1495">
                  <c:v>40033.498611111107</c:v>
                </c:pt>
                <c:pt idx="1496">
                  <c:v>40033.661111111018</c:v>
                </c:pt>
                <c:pt idx="1497">
                  <c:v>40033.72777777772</c:v>
                </c:pt>
                <c:pt idx="1498">
                  <c:v>40033.731249999997</c:v>
                </c:pt>
                <c:pt idx="1499">
                  <c:v>40034.366666666654</c:v>
                </c:pt>
                <c:pt idx="1500">
                  <c:v>40034.383333333331</c:v>
                </c:pt>
                <c:pt idx="1501">
                  <c:v>40034.400000000001</c:v>
                </c:pt>
                <c:pt idx="1502">
                  <c:v>40034.42083333333</c:v>
                </c:pt>
                <c:pt idx="1503">
                  <c:v>40034.422222222223</c:v>
                </c:pt>
                <c:pt idx="1504">
                  <c:v>40034.451388888883</c:v>
                </c:pt>
                <c:pt idx="1505">
                  <c:v>40034.466666666616</c:v>
                </c:pt>
                <c:pt idx="1506">
                  <c:v>40034.506944444503</c:v>
                </c:pt>
                <c:pt idx="1507">
                  <c:v>40034.527083333254</c:v>
                </c:pt>
                <c:pt idx="1508">
                  <c:v>40034.533333333326</c:v>
                </c:pt>
                <c:pt idx="1509">
                  <c:v>40034.579861111059</c:v>
                </c:pt>
                <c:pt idx="1510">
                  <c:v>40034.688888888893</c:v>
                </c:pt>
                <c:pt idx="1511">
                  <c:v>40034.719444444439</c:v>
                </c:pt>
                <c:pt idx="1512">
                  <c:v>40034.72708333323</c:v>
                </c:pt>
                <c:pt idx="1513">
                  <c:v>40034.728472222196</c:v>
                </c:pt>
                <c:pt idx="1514">
                  <c:v>40034.729861111016</c:v>
                </c:pt>
                <c:pt idx="1515">
                  <c:v>40034.741666666574</c:v>
                </c:pt>
                <c:pt idx="1516">
                  <c:v>40035.313194444505</c:v>
                </c:pt>
                <c:pt idx="1517">
                  <c:v>40035.344444444505</c:v>
                </c:pt>
                <c:pt idx="1518">
                  <c:v>40035.366666666654</c:v>
                </c:pt>
                <c:pt idx="1519">
                  <c:v>40035.381944444503</c:v>
                </c:pt>
                <c:pt idx="1520">
                  <c:v>40035.410416666666</c:v>
                </c:pt>
                <c:pt idx="1521">
                  <c:v>40035.417361111104</c:v>
                </c:pt>
                <c:pt idx="1522">
                  <c:v>40035.461805555555</c:v>
                </c:pt>
                <c:pt idx="1523">
                  <c:v>40035.46875</c:v>
                </c:pt>
                <c:pt idx="1524">
                  <c:v>40035.486111111109</c:v>
                </c:pt>
                <c:pt idx="1525">
                  <c:v>40035.493749999994</c:v>
                </c:pt>
                <c:pt idx="1526">
                  <c:v>40035.531944444439</c:v>
                </c:pt>
                <c:pt idx="1527">
                  <c:v>40035.570833333331</c:v>
                </c:pt>
                <c:pt idx="1528">
                  <c:v>40035.618055555562</c:v>
                </c:pt>
                <c:pt idx="1529">
                  <c:v>40035.62222222222</c:v>
                </c:pt>
                <c:pt idx="1530">
                  <c:v>40035.638194444495</c:v>
                </c:pt>
                <c:pt idx="1531">
                  <c:v>40035.697222222196</c:v>
                </c:pt>
                <c:pt idx="1532">
                  <c:v>40035.732638888883</c:v>
                </c:pt>
                <c:pt idx="1533">
                  <c:v>40035.805555555562</c:v>
                </c:pt>
                <c:pt idx="1534">
                  <c:v>40035.806250000052</c:v>
                </c:pt>
                <c:pt idx="1535">
                  <c:v>40036.297222222194</c:v>
                </c:pt>
                <c:pt idx="1536">
                  <c:v>40036.340972222242</c:v>
                </c:pt>
                <c:pt idx="1537">
                  <c:v>40036.359722222223</c:v>
                </c:pt>
                <c:pt idx="1538">
                  <c:v>40036.454166666656</c:v>
                </c:pt>
                <c:pt idx="1539">
                  <c:v>40036.45694444453</c:v>
                </c:pt>
                <c:pt idx="1540">
                  <c:v>40036.468055555553</c:v>
                </c:pt>
                <c:pt idx="1541">
                  <c:v>40036.473611111105</c:v>
                </c:pt>
                <c:pt idx="1542">
                  <c:v>40036.487500000003</c:v>
                </c:pt>
                <c:pt idx="1543">
                  <c:v>40036.538888888892</c:v>
                </c:pt>
                <c:pt idx="1544">
                  <c:v>40036.552777777782</c:v>
                </c:pt>
                <c:pt idx="1545">
                  <c:v>40036.593055555524</c:v>
                </c:pt>
                <c:pt idx="1546">
                  <c:v>40036.595138888886</c:v>
                </c:pt>
                <c:pt idx="1547">
                  <c:v>40036.612500000003</c:v>
                </c:pt>
                <c:pt idx="1548">
                  <c:v>40036.638888888883</c:v>
                </c:pt>
                <c:pt idx="1549">
                  <c:v>40036.678472222222</c:v>
                </c:pt>
                <c:pt idx="1550">
                  <c:v>40036.681944444441</c:v>
                </c:pt>
                <c:pt idx="1551">
                  <c:v>40036.713194444441</c:v>
                </c:pt>
                <c:pt idx="1552">
                  <c:v>40036.717361111034</c:v>
                </c:pt>
                <c:pt idx="1553">
                  <c:v>40036.724999999999</c:v>
                </c:pt>
                <c:pt idx="1554">
                  <c:v>40036.734722222194</c:v>
                </c:pt>
                <c:pt idx="1555">
                  <c:v>40036.746527777781</c:v>
                </c:pt>
                <c:pt idx="1556">
                  <c:v>40037.323611111104</c:v>
                </c:pt>
                <c:pt idx="1557">
                  <c:v>40037.38958333333</c:v>
                </c:pt>
                <c:pt idx="1558">
                  <c:v>40037.397916666654</c:v>
                </c:pt>
                <c:pt idx="1559">
                  <c:v>40037.413194444503</c:v>
                </c:pt>
                <c:pt idx="1560">
                  <c:v>40037.415972222218</c:v>
                </c:pt>
                <c:pt idx="1561">
                  <c:v>40037.420138888883</c:v>
                </c:pt>
                <c:pt idx="1562">
                  <c:v>40037.42083333333</c:v>
                </c:pt>
                <c:pt idx="1563">
                  <c:v>40037.421527777777</c:v>
                </c:pt>
                <c:pt idx="1564">
                  <c:v>40037.432638888946</c:v>
                </c:pt>
                <c:pt idx="1565">
                  <c:v>40037.45208333333</c:v>
                </c:pt>
                <c:pt idx="1566">
                  <c:v>40037.452777777791</c:v>
                </c:pt>
                <c:pt idx="1567">
                  <c:v>40037.475694444503</c:v>
                </c:pt>
                <c:pt idx="1568">
                  <c:v>40037.477083333324</c:v>
                </c:pt>
                <c:pt idx="1569">
                  <c:v>40037.480555555601</c:v>
                </c:pt>
                <c:pt idx="1570">
                  <c:v>40037.485416666656</c:v>
                </c:pt>
                <c:pt idx="1571">
                  <c:v>40037.490972222222</c:v>
                </c:pt>
                <c:pt idx="1572">
                  <c:v>40037.508333333331</c:v>
                </c:pt>
                <c:pt idx="1573">
                  <c:v>40037.522916666654</c:v>
                </c:pt>
                <c:pt idx="1574">
                  <c:v>40037.52916666658</c:v>
                </c:pt>
                <c:pt idx="1575">
                  <c:v>40037.536111111105</c:v>
                </c:pt>
                <c:pt idx="1576">
                  <c:v>40037.554861111108</c:v>
                </c:pt>
                <c:pt idx="1577">
                  <c:v>40037.556250000052</c:v>
                </c:pt>
                <c:pt idx="1578">
                  <c:v>40037.556944444521</c:v>
                </c:pt>
                <c:pt idx="1579">
                  <c:v>40037.570138888892</c:v>
                </c:pt>
                <c:pt idx="1580">
                  <c:v>40037.57430555555</c:v>
                </c:pt>
                <c:pt idx="1581">
                  <c:v>40037.595138888886</c:v>
                </c:pt>
                <c:pt idx="1582">
                  <c:v>40037.597222222204</c:v>
                </c:pt>
                <c:pt idx="1583">
                  <c:v>40037.606944444495</c:v>
                </c:pt>
                <c:pt idx="1584">
                  <c:v>40037.607638888883</c:v>
                </c:pt>
                <c:pt idx="1585">
                  <c:v>40037.623611111034</c:v>
                </c:pt>
                <c:pt idx="1586">
                  <c:v>40037.625694444439</c:v>
                </c:pt>
                <c:pt idx="1587">
                  <c:v>40037.626388888886</c:v>
                </c:pt>
                <c:pt idx="1588">
                  <c:v>40037.627777777714</c:v>
                </c:pt>
                <c:pt idx="1589">
                  <c:v>40037.63680555555</c:v>
                </c:pt>
                <c:pt idx="1590">
                  <c:v>40037.665277777778</c:v>
                </c:pt>
                <c:pt idx="1591">
                  <c:v>40037.67708333327</c:v>
                </c:pt>
                <c:pt idx="1592">
                  <c:v>40037.677777777775</c:v>
                </c:pt>
                <c:pt idx="1593">
                  <c:v>40037.686111111107</c:v>
                </c:pt>
                <c:pt idx="1594">
                  <c:v>40037.704861111059</c:v>
                </c:pt>
                <c:pt idx="1595">
                  <c:v>40037.709027777775</c:v>
                </c:pt>
                <c:pt idx="1596">
                  <c:v>40037.720138888886</c:v>
                </c:pt>
                <c:pt idx="1597">
                  <c:v>40037.723611111018</c:v>
                </c:pt>
                <c:pt idx="1598">
                  <c:v>40037.728472222196</c:v>
                </c:pt>
                <c:pt idx="1599">
                  <c:v>40037.731944444444</c:v>
                </c:pt>
                <c:pt idx="1600">
                  <c:v>40037.733333333279</c:v>
                </c:pt>
                <c:pt idx="1601">
                  <c:v>40037.734722222194</c:v>
                </c:pt>
                <c:pt idx="1602">
                  <c:v>40037.740972222222</c:v>
                </c:pt>
                <c:pt idx="1603">
                  <c:v>40038.34375</c:v>
                </c:pt>
                <c:pt idx="1604">
                  <c:v>40038.423611111059</c:v>
                </c:pt>
                <c:pt idx="1605">
                  <c:v>40038.443055555552</c:v>
                </c:pt>
                <c:pt idx="1606">
                  <c:v>40038.444444444503</c:v>
                </c:pt>
                <c:pt idx="1607">
                  <c:v>40038.450694444546</c:v>
                </c:pt>
                <c:pt idx="1608">
                  <c:v>40038.457638888955</c:v>
                </c:pt>
                <c:pt idx="1609">
                  <c:v>40038.46111111105</c:v>
                </c:pt>
                <c:pt idx="1610">
                  <c:v>40038.474305555552</c:v>
                </c:pt>
                <c:pt idx="1611">
                  <c:v>40038.506944444503</c:v>
                </c:pt>
                <c:pt idx="1612">
                  <c:v>40038.519444444442</c:v>
                </c:pt>
                <c:pt idx="1613">
                  <c:v>40038.520138888889</c:v>
                </c:pt>
                <c:pt idx="1614">
                  <c:v>40038.525694444441</c:v>
                </c:pt>
                <c:pt idx="1615">
                  <c:v>40038.530555555553</c:v>
                </c:pt>
                <c:pt idx="1616">
                  <c:v>40038.54305555555</c:v>
                </c:pt>
                <c:pt idx="1617">
                  <c:v>40038.548611111109</c:v>
                </c:pt>
                <c:pt idx="1618">
                  <c:v>40038.550000000003</c:v>
                </c:pt>
                <c:pt idx="1619">
                  <c:v>40038.565277777772</c:v>
                </c:pt>
                <c:pt idx="1620">
                  <c:v>40038.615972222222</c:v>
                </c:pt>
                <c:pt idx="1621">
                  <c:v>40038.624999999993</c:v>
                </c:pt>
                <c:pt idx="1622">
                  <c:v>40038.654861111107</c:v>
                </c:pt>
                <c:pt idx="1623">
                  <c:v>40038.665277777778</c:v>
                </c:pt>
                <c:pt idx="1624">
                  <c:v>40038.67083333333</c:v>
                </c:pt>
                <c:pt idx="1625">
                  <c:v>40038.699999999997</c:v>
                </c:pt>
                <c:pt idx="1626">
                  <c:v>40039.325000000004</c:v>
                </c:pt>
                <c:pt idx="1627">
                  <c:v>40039.34375</c:v>
                </c:pt>
                <c:pt idx="1628">
                  <c:v>40039.345138888893</c:v>
                </c:pt>
                <c:pt idx="1629">
                  <c:v>40039.354166666664</c:v>
                </c:pt>
                <c:pt idx="1630">
                  <c:v>40039.359027777791</c:v>
                </c:pt>
                <c:pt idx="1631">
                  <c:v>40039.365277777782</c:v>
                </c:pt>
                <c:pt idx="1632">
                  <c:v>40039.368055555562</c:v>
                </c:pt>
                <c:pt idx="1633">
                  <c:v>40039.369444444441</c:v>
                </c:pt>
                <c:pt idx="1634">
                  <c:v>40039.385416666664</c:v>
                </c:pt>
                <c:pt idx="1635">
                  <c:v>40039.388194444546</c:v>
                </c:pt>
                <c:pt idx="1636">
                  <c:v>40039.447222222218</c:v>
                </c:pt>
                <c:pt idx="1637">
                  <c:v>40039.450000000012</c:v>
                </c:pt>
                <c:pt idx="1638">
                  <c:v>40039.486111111109</c:v>
                </c:pt>
                <c:pt idx="1639">
                  <c:v>40039.599305555501</c:v>
                </c:pt>
                <c:pt idx="1640">
                  <c:v>40039.663888888885</c:v>
                </c:pt>
                <c:pt idx="1641">
                  <c:v>40039.671527777777</c:v>
                </c:pt>
                <c:pt idx="1642">
                  <c:v>40039.702083333279</c:v>
                </c:pt>
                <c:pt idx="1643">
                  <c:v>40039.73055555555</c:v>
                </c:pt>
                <c:pt idx="1644">
                  <c:v>40040.29791666659</c:v>
                </c:pt>
                <c:pt idx="1645">
                  <c:v>40040.299999999996</c:v>
                </c:pt>
                <c:pt idx="1646">
                  <c:v>40040.326388888883</c:v>
                </c:pt>
                <c:pt idx="1647">
                  <c:v>40040.32916666659</c:v>
                </c:pt>
                <c:pt idx="1648">
                  <c:v>40040.334027777782</c:v>
                </c:pt>
                <c:pt idx="1649">
                  <c:v>40040.335416666654</c:v>
                </c:pt>
                <c:pt idx="1650">
                  <c:v>40040.340972222242</c:v>
                </c:pt>
                <c:pt idx="1651">
                  <c:v>40040.372222222242</c:v>
                </c:pt>
                <c:pt idx="1652">
                  <c:v>40040.440972222219</c:v>
                </c:pt>
                <c:pt idx="1653">
                  <c:v>40040.461805555555</c:v>
                </c:pt>
                <c:pt idx="1654">
                  <c:v>40040.636111111104</c:v>
                </c:pt>
                <c:pt idx="1655">
                  <c:v>40040.643055555556</c:v>
                </c:pt>
                <c:pt idx="1656">
                  <c:v>40040.663194444445</c:v>
                </c:pt>
                <c:pt idx="1657">
                  <c:v>40040.663888888885</c:v>
                </c:pt>
                <c:pt idx="1658">
                  <c:v>40040.669444444444</c:v>
                </c:pt>
                <c:pt idx="1659">
                  <c:v>40040.684027777781</c:v>
                </c:pt>
                <c:pt idx="1660">
                  <c:v>40040.688888888893</c:v>
                </c:pt>
                <c:pt idx="1661">
                  <c:v>40040.713888888888</c:v>
                </c:pt>
                <c:pt idx="1662">
                  <c:v>40040.71875</c:v>
                </c:pt>
                <c:pt idx="1663">
                  <c:v>40040.728472222196</c:v>
                </c:pt>
                <c:pt idx="1664">
                  <c:v>40041.344444444505</c:v>
                </c:pt>
                <c:pt idx="1665">
                  <c:v>40041.347916666666</c:v>
                </c:pt>
                <c:pt idx="1666">
                  <c:v>40041.348611111112</c:v>
                </c:pt>
                <c:pt idx="1667">
                  <c:v>40041.350000000013</c:v>
                </c:pt>
                <c:pt idx="1668">
                  <c:v>40041.436111111107</c:v>
                </c:pt>
                <c:pt idx="1669">
                  <c:v>40041.654861111107</c:v>
                </c:pt>
                <c:pt idx="1670">
                  <c:v>40041.691666666571</c:v>
                </c:pt>
                <c:pt idx="1671">
                  <c:v>40041.709027777775</c:v>
                </c:pt>
                <c:pt idx="1672">
                  <c:v>40041.720833333326</c:v>
                </c:pt>
                <c:pt idx="1673">
                  <c:v>40042.36736111105</c:v>
                </c:pt>
                <c:pt idx="1674">
                  <c:v>40042.369444444441</c:v>
                </c:pt>
                <c:pt idx="1675">
                  <c:v>40042.370833333342</c:v>
                </c:pt>
                <c:pt idx="1676">
                  <c:v>40042.372222222242</c:v>
                </c:pt>
                <c:pt idx="1677">
                  <c:v>40042.388888888956</c:v>
                </c:pt>
                <c:pt idx="1678">
                  <c:v>40042.390277777791</c:v>
                </c:pt>
                <c:pt idx="1679">
                  <c:v>40042.39166666659</c:v>
                </c:pt>
                <c:pt idx="1680">
                  <c:v>40042.394444444442</c:v>
                </c:pt>
                <c:pt idx="1681">
                  <c:v>40042.410416666666</c:v>
                </c:pt>
                <c:pt idx="1682">
                  <c:v>40042.422916666656</c:v>
                </c:pt>
                <c:pt idx="1683">
                  <c:v>40042.677777777775</c:v>
                </c:pt>
                <c:pt idx="1684">
                  <c:v>40042.700694444495</c:v>
                </c:pt>
                <c:pt idx="1685">
                  <c:v>40042.709722222186</c:v>
                </c:pt>
                <c:pt idx="1686">
                  <c:v>40042.753472222204</c:v>
                </c:pt>
                <c:pt idx="1687">
                  <c:v>40043.337500000001</c:v>
                </c:pt>
                <c:pt idx="1688">
                  <c:v>40043.355555555601</c:v>
                </c:pt>
                <c:pt idx="1689">
                  <c:v>40043.355555555601</c:v>
                </c:pt>
                <c:pt idx="1690">
                  <c:v>40043.35625000007</c:v>
                </c:pt>
                <c:pt idx="1691">
                  <c:v>40043.363194444442</c:v>
                </c:pt>
                <c:pt idx="1692">
                  <c:v>40043.365277777782</c:v>
                </c:pt>
                <c:pt idx="1693">
                  <c:v>40043.368055555562</c:v>
                </c:pt>
                <c:pt idx="1694">
                  <c:v>40043.381250000013</c:v>
                </c:pt>
                <c:pt idx="1695">
                  <c:v>40043.383333333331</c:v>
                </c:pt>
                <c:pt idx="1696">
                  <c:v>40043.388888888956</c:v>
                </c:pt>
                <c:pt idx="1697">
                  <c:v>40043.38958333333</c:v>
                </c:pt>
                <c:pt idx="1698">
                  <c:v>40043.396527777782</c:v>
                </c:pt>
                <c:pt idx="1699">
                  <c:v>40043.4</c:v>
                </c:pt>
                <c:pt idx="1700">
                  <c:v>40043.414583333331</c:v>
                </c:pt>
                <c:pt idx="1701">
                  <c:v>40043.461805555555</c:v>
                </c:pt>
                <c:pt idx="1702">
                  <c:v>40043.708333333328</c:v>
                </c:pt>
                <c:pt idx="1703">
                  <c:v>40043.709027777775</c:v>
                </c:pt>
                <c:pt idx="1704">
                  <c:v>40043.73958333327</c:v>
                </c:pt>
                <c:pt idx="1705">
                  <c:v>40044.316666666666</c:v>
                </c:pt>
                <c:pt idx="1706">
                  <c:v>40044.318055555603</c:v>
                </c:pt>
                <c:pt idx="1707">
                  <c:v>40044.335416666654</c:v>
                </c:pt>
                <c:pt idx="1708">
                  <c:v>40044.337500000001</c:v>
                </c:pt>
                <c:pt idx="1709">
                  <c:v>40044.343055555553</c:v>
                </c:pt>
                <c:pt idx="1710">
                  <c:v>40044.379166666615</c:v>
                </c:pt>
                <c:pt idx="1711">
                  <c:v>40044.386805555601</c:v>
                </c:pt>
                <c:pt idx="1712">
                  <c:v>40044.400000000001</c:v>
                </c:pt>
                <c:pt idx="1713">
                  <c:v>40044.473611111105</c:v>
                </c:pt>
                <c:pt idx="1714">
                  <c:v>40044.731539351851</c:v>
                </c:pt>
                <c:pt idx="1715">
                  <c:v>40044.741122685104</c:v>
                </c:pt>
                <c:pt idx="1716">
                  <c:v>40045.322407407402</c:v>
                </c:pt>
                <c:pt idx="1717">
                  <c:v>40045.326504629629</c:v>
                </c:pt>
                <c:pt idx="1718">
                  <c:v>40045.333703703618</c:v>
                </c:pt>
                <c:pt idx="1719">
                  <c:v>40045.338692129633</c:v>
                </c:pt>
                <c:pt idx="1720">
                  <c:v>40045.347905092603</c:v>
                </c:pt>
                <c:pt idx="1721">
                  <c:v>40045.351956018567</c:v>
                </c:pt>
                <c:pt idx="1722">
                  <c:v>40045.356944444546</c:v>
                </c:pt>
                <c:pt idx="1723">
                  <c:v>40045.363900462959</c:v>
                </c:pt>
                <c:pt idx="1724">
                  <c:v>40045.365081018514</c:v>
                </c:pt>
                <c:pt idx="1725">
                  <c:v>40045.370046296353</c:v>
                </c:pt>
                <c:pt idx="1726">
                  <c:v>40045.385462962964</c:v>
                </c:pt>
                <c:pt idx="1727">
                  <c:v>40045.392141203651</c:v>
                </c:pt>
                <c:pt idx="1728">
                  <c:v>40045.414016203751</c:v>
                </c:pt>
                <c:pt idx="1729">
                  <c:v>40045.420844907407</c:v>
                </c:pt>
                <c:pt idx="1730">
                  <c:v>40045.742488425931</c:v>
                </c:pt>
                <c:pt idx="1731">
                  <c:v>40046.338449074123</c:v>
                </c:pt>
                <c:pt idx="1732">
                  <c:v>40046.344247685192</c:v>
                </c:pt>
                <c:pt idx="1733">
                  <c:v>40046.345914351848</c:v>
                </c:pt>
                <c:pt idx="1734">
                  <c:v>40046.349803240788</c:v>
                </c:pt>
                <c:pt idx="1735">
                  <c:v>40046.352372685193</c:v>
                </c:pt>
                <c:pt idx="1736">
                  <c:v>40046.373553240795</c:v>
                </c:pt>
                <c:pt idx="1737">
                  <c:v>40046.390717592592</c:v>
                </c:pt>
                <c:pt idx="1738">
                  <c:v>40046.466597222243</c:v>
                </c:pt>
                <c:pt idx="1739">
                  <c:v>40047.351516203751</c:v>
                </c:pt>
                <c:pt idx="1740">
                  <c:v>40047.355671296369</c:v>
                </c:pt>
                <c:pt idx="1741">
                  <c:v>40047.738854166666</c:v>
                </c:pt>
                <c:pt idx="1742">
                  <c:v>40048.331458333334</c:v>
                </c:pt>
                <c:pt idx="1743">
                  <c:v>40048.333935185183</c:v>
                </c:pt>
                <c:pt idx="1744">
                  <c:v>40048.364618055602</c:v>
                </c:pt>
                <c:pt idx="1745">
                  <c:v>40048.427604166616</c:v>
                </c:pt>
                <c:pt idx="1746">
                  <c:v>40048.434965277782</c:v>
                </c:pt>
                <c:pt idx="1747">
                  <c:v>40048.517118055563</c:v>
                </c:pt>
                <c:pt idx="1748">
                  <c:v>40048.531273148212</c:v>
                </c:pt>
                <c:pt idx="1749">
                  <c:v>40049.282129629624</c:v>
                </c:pt>
                <c:pt idx="1750">
                  <c:v>40049.326504629629</c:v>
                </c:pt>
                <c:pt idx="1751">
                  <c:v>40049.348437500012</c:v>
                </c:pt>
                <c:pt idx="1752">
                  <c:v>40049.357858796371</c:v>
                </c:pt>
                <c:pt idx="1753">
                  <c:v>40049.467592592591</c:v>
                </c:pt>
                <c:pt idx="1754">
                  <c:v>40049.501435185186</c:v>
                </c:pt>
                <c:pt idx="1755">
                  <c:v>40049.736979166664</c:v>
                </c:pt>
                <c:pt idx="1756">
                  <c:v>40050.323935185181</c:v>
                </c:pt>
                <c:pt idx="1757">
                  <c:v>40050.323969907404</c:v>
                </c:pt>
                <c:pt idx="1758">
                  <c:v>40050.366319444562</c:v>
                </c:pt>
                <c:pt idx="1759">
                  <c:v>40050.382835648241</c:v>
                </c:pt>
                <c:pt idx="1760">
                  <c:v>40050.432916666665</c:v>
                </c:pt>
                <c:pt idx="1761">
                  <c:v>40050.455081018517</c:v>
                </c:pt>
                <c:pt idx="1762">
                  <c:v>40050.51431712968</c:v>
                </c:pt>
                <c:pt idx="1763">
                  <c:v>40051.325879629629</c:v>
                </c:pt>
                <c:pt idx="1764">
                  <c:v>40051.330706018518</c:v>
                </c:pt>
                <c:pt idx="1765">
                  <c:v>40051.379004629627</c:v>
                </c:pt>
                <c:pt idx="1766">
                  <c:v>40051.720949074072</c:v>
                </c:pt>
                <c:pt idx="1767">
                  <c:v>40051.735659722195</c:v>
                </c:pt>
                <c:pt idx="1768">
                  <c:v>40051.738310185181</c:v>
                </c:pt>
                <c:pt idx="1769">
                  <c:v>40052.307141203652</c:v>
                </c:pt>
                <c:pt idx="1770">
                  <c:v>40052.320729166655</c:v>
                </c:pt>
                <c:pt idx="1771">
                  <c:v>40052.322800925933</c:v>
                </c:pt>
                <c:pt idx="1772">
                  <c:v>40052.331701388888</c:v>
                </c:pt>
                <c:pt idx="1773">
                  <c:v>40052.336377314867</c:v>
                </c:pt>
                <c:pt idx="1774">
                  <c:v>40052.347129629627</c:v>
                </c:pt>
                <c:pt idx="1775">
                  <c:v>40052.362835648215</c:v>
                </c:pt>
                <c:pt idx="1776">
                  <c:v>40052.41085648154</c:v>
                </c:pt>
                <c:pt idx="1777">
                  <c:v>40052.737060185122</c:v>
                </c:pt>
                <c:pt idx="1778">
                  <c:v>40053.290787036975</c:v>
                </c:pt>
                <c:pt idx="1779">
                  <c:v>40053.294560185175</c:v>
                </c:pt>
                <c:pt idx="1780">
                  <c:v>40053.304409722223</c:v>
                </c:pt>
                <c:pt idx="1781">
                  <c:v>40053.339236111111</c:v>
                </c:pt>
                <c:pt idx="1782">
                  <c:v>40053.35114583328</c:v>
                </c:pt>
                <c:pt idx="1783">
                  <c:v>40053.400821759256</c:v>
                </c:pt>
                <c:pt idx="1784">
                  <c:v>40053.418391203712</c:v>
                </c:pt>
                <c:pt idx="1785">
                  <c:v>40053.651967592588</c:v>
                </c:pt>
                <c:pt idx="1786">
                  <c:v>40054.358252314909</c:v>
                </c:pt>
                <c:pt idx="1787">
                  <c:v>40054.399224537025</c:v>
                </c:pt>
                <c:pt idx="1788">
                  <c:v>40054.674965277773</c:v>
                </c:pt>
                <c:pt idx="1789">
                  <c:v>40054.679756944439</c:v>
                </c:pt>
                <c:pt idx="1790">
                  <c:v>40054.707210648143</c:v>
                </c:pt>
                <c:pt idx="1791">
                  <c:v>40054.717627314814</c:v>
                </c:pt>
                <c:pt idx="1792">
                  <c:v>40054.732905092591</c:v>
                </c:pt>
                <c:pt idx="1793">
                  <c:v>40054.741550925923</c:v>
                </c:pt>
                <c:pt idx="1794">
                  <c:v>40055.362500000003</c:v>
                </c:pt>
                <c:pt idx="1795">
                  <c:v>40055.366099537037</c:v>
                </c:pt>
                <c:pt idx="1796">
                  <c:v>40055.370960648142</c:v>
                </c:pt>
                <c:pt idx="1797">
                  <c:v>40056.324513888947</c:v>
                </c:pt>
                <c:pt idx="1798">
                  <c:v>40056.35406250001</c:v>
                </c:pt>
                <c:pt idx="1799">
                  <c:v>40056.401365740734</c:v>
                </c:pt>
                <c:pt idx="1800">
                  <c:v>40056.411377314813</c:v>
                </c:pt>
                <c:pt idx="1801">
                  <c:v>40056.428240740737</c:v>
                </c:pt>
                <c:pt idx="1802">
                  <c:v>40057.31087962968</c:v>
                </c:pt>
                <c:pt idx="1803">
                  <c:v>40057.318090277848</c:v>
                </c:pt>
                <c:pt idx="1804">
                  <c:v>40057.737812500003</c:v>
                </c:pt>
                <c:pt idx="1805">
                  <c:v>40057.742233796293</c:v>
                </c:pt>
                <c:pt idx="1806">
                  <c:v>40058.318888888971</c:v>
                </c:pt>
                <c:pt idx="1807">
                  <c:v>40058.435254629629</c:v>
                </c:pt>
                <c:pt idx="1808">
                  <c:v>40058.737893518504</c:v>
                </c:pt>
                <c:pt idx="1809">
                  <c:v>40058.741979166654</c:v>
                </c:pt>
                <c:pt idx="1810">
                  <c:v>40059.305289351847</c:v>
                </c:pt>
                <c:pt idx="1811">
                  <c:v>40059.314062500009</c:v>
                </c:pt>
                <c:pt idx="1812">
                  <c:v>40059.318125000013</c:v>
                </c:pt>
                <c:pt idx="1813">
                  <c:v>40059.343344907407</c:v>
                </c:pt>
                <c:pt idx="1814">
                  <c:v>40059.38175925926</c:v>
                </c:pt>
                <c:pt idx="1815">
                  <c:v>40059.398379629631</c:v>
                </c:pt>
                <c:pt idx="1816">
                  <c:v>40059.411678240787</c:v>
                </c:pt>
                <c:pt idx="1817">
                  <c:v>40059.425648148142</c:v>
                </c:pt>
                <c:pt idx="1818">
                  <c:v>40059.431076388893</c:v>
                </c:pt>
                <c:pt idx="1819">
                  <c:v>40059.432638888946</c:v>
                </c:pt>
                <c:pt idx="1820">
                  <c:v>40060.344571759262</c:v>
                </c:pt>
                <c:pt idx="1821">
                  <c:v>40060.358009259326</c:v>
                </c:pt>
                <c:pt idx="1822">
                  <c:v>40060.458622685182</c:v>
                </c:pt>
                <c:pt idx="1823">
                  <c:v>40060.462164351826</c:v>
                </c:pt>
                <c:pt idx="1824">
                  <c:v>40060.700613425943</c:v>
                </c:pt>
                <c:pt idx="1825">
                  <c:v>40060.718935185192</c:v>
                </c:pt>
                <c:pt idx="1826">
                  <c:v>40060.721782407309</c:v>
                </c:pt>
                <c:pt idx="1827">
                  <c:v>40060.744814814811</c:v>
                </c:pt>
                <c:pt idx="1828">
                  <c:v>40061.271944444445</c:v>
                </c:pt>
                <c:pt idx="1829">
                  <c:v>40061.351064814815</c:v>
                </c:pt>
                <c:pt idx="1830">
                  <c:v>40061.424444444441</c:v>
                </c:pt>
                <c:pt idx="1831">
                  <c:v>40062.337071759255</c:v>
                </c:pt>
                <c:pt idx="1832">
                  <c:v>40062.350891203743</c:v>
                </c:pt>
                <c:pt idx="1833">
                  <c:v>40062.455925925933</c:v>
                </c:pt>
                <c:pt idx="1834">
                  <c:v>40062.744039351848</c:v>
                </c:pt>
                <c:pt idx="1835">
                  <c:v>40062.757314814815</c:v>
                </c:pt>
                <c:pt idx="1836">
                  <c:v>40065.737291666606</c:v>
                </c:pt>
                <c:pt idx="1837">
                  <c:v>40065.743888888886</c:v>
                </c:pt>
                <c:pt idx="1838">
                  <c:v>40065.748715277783</c:v>
                </c:pt>
                <c:pt idx="1839">
                  <c:v>40066.314085648213</c:v>
                </c:pt>
                <c:pt idx="1840">
                  <c:v>40066.327025462961</c:v>
                </c:pt>
                <c:pt idx="1841">
                  <c:v>40066.328310185192</c:v>
                </c:pt>
                <c:pt idx="1842">
                  <c:v>40066.333298611105</c:v>
                </c:pt>
                <c:pt idx="1843">
                  <c:v>40066.33866898148</c:v>
                </c:pt>
                <c:pt idx="1844">
                  <c:v>40066.340381944443</c:v>
                </c:pt>
                <c:pt idx="1845">
                  <c:v>40066.341053240743</c:v>
                </c:pt>
                <c:pt idx="1846">
                  <c:v>40066.341793981475</c:v>
                </c:pt>
                <c:pt idx="1847">
                  <c:v>40066.346701388946</c:v>
                </c:pt>
                <c:pt idx="1848">
                  <c:v>40066.354826388997</c:v>
                </c:pt>
                <c:pt idx="1849">
                  <c:v>40066.744201388938</c:v>
                </c:pt>
                <c:pt idx="1850">
                  <c:v>40067.430833333332</c:v>
                </c:pt>
                <c:pt idx="1851">
                  <c:v>40067.434456018513</c:v>
                </c:pt>
                <c:pt idx="1852">
                  <c:v>40068.284733796296</c:v>
                </c:pt>
                <c:pt idx="1853">
                  <c:v>40068.2861805555</c:v>
                </c:pt>
                <c:pt idx="1854">
                  <c:v>40068.300671296354</c:v>
                </c:pt>
                <c:pt idx="1855">
                  <c:v>40068.317870370425</c:v>
                </c:pt>
                <c:pt idx="1856">
                  <c:v>40068.672800925931</c:v>
                </c:pt>
                <c:pt idx="1857">
                  <c:v>40068.735520833237</c:v>
                </c:pt>
                <c:pt idx="1858">
                  <c:v>40069.313391203701</c:v>
                </c:pt>
                <c:pt idx="1859">
                  <c:v>40069.337870370393</c:v>
                </c:pt>
                <c:pt idx="1860">
                  <c:v>40069.344351851847</c:v>
                </c:pt>
                <c:pt idx="1861">
                  <c:v>40069.345358796345</c:v>
                </c:pt>
                <c:pt idx="1862">
                  <c:v>40070.294918981475</c:v>
                </c:pt>
                <c:pt idx="1863">
                  <c:v>40070.309490740736</c:v>
                </c:pt>
                <c:pt idx="1864">
                  <c:v>40070.330289351848</c:v>
                </c:pt>
                <c:pt idx="1865">
                  <c:v>40070.351435185192</c:v>
                </c:pt>
                <c:pt idx="1866">
                  <c:v>40070.354606481538</c:v>
                </c:pt>
                <c:pt idx="1867">
                  <c:v>40070.738020833254</c:v>
                </c:pt>
                <c:pt idx="1868">
                  <c:v>40070.759317129632</c:v>
                </c:pt>
                <c:pt idx="1869">
                  <c:v>40071.32545138889</c:v>
                </c:pt>
                <c:pt idx="1870">
                  <c:v>40071.330069444521</c:v>
                </c:pt>
                <c:pt idx="1871">
                  <c:v>40071.372719907413</c:v>
                </c:pt>
                <c:pt idx="1872">
                  <c:v>40071.386689814812</c:v>
                </c:pt>
                <c:pt idx="1873">
                  <c:v>40071.395104166615</c:v>
                </c:pt>
                <c:pt idx="1874">
                  <c:v>40072.308171296354</c:v>
                </c:pt>
                <c:pt idx="1875">
                  <c:v>40072.319097222273</c:v>
                </c:pt>
                <c:pt idx="1876">
                  <c:v>40072.345486111059</c:v>
                </c:pt>
                <c:pt idx="1877">
                  <c:v>40072.357881944503</c:v>
                </c:pt>
                <c:pt idx="1878">
                  <c:v>40072.373726851802</c:v>
                </c:pt>
                <c:pt idx="1879">
                  <c:v>40072.384768518517</c:v>
                </c:pt>
                <c:pt idx="1880">
                  <c:v>40072.664571759255</c:v>
                </c:pt>
                <c:pt idx="1881">
                  <c:v>40072.714537037042</c:v>
                </c:pt>
                <c:pt idx="1882">
                  <c:v>40073.261111111016</c:v>
                </c:pt>
                <c:pt idx="1883">
                  <c:v>40073.326041666616</c:v>
                </c:pt>
                <c:pt idx="1884">
                  <c:v>40073.366875000043</c:v>
                </c:pt>
                <c:pt idx="1885">
                  <c:v>40073.372835648224</c:v>
                </c:pt>
                <c:pt idx="1886">
                  <c:v>40073.683020833254</c:v>
                </c:pt>
                <c:pt idx="1887">
                  <c:v>40074.314768518518</c:v>
                </c:pt>
                <c:pt idx="1888">
                  <c:v>40074.328506944505</c:v>
                </c:pt>
                <c:pt idx="1889">
                  <c:v>40074.364849537036</c:v>
                </c:pt>
                <c:pt idx="1890">
                  <c:v>40074.382881944497</c:v>
                </c:pt>
                <c:pt idx="1891">
                  <c:v>40074.390879629631</c:v>
                </c:pt>
                <c:pt idx="1892">
                  <c:v>40074.409074074123</c:v>
                </c:pt>
                <c:pt idx="1893">
                  <c:v>40074.415370370392</c:v>
                </c:pt>
                <c:pt idx="1894">
                  <c:v>40074.422210648212</c:v>
                </c:pt>
                <c:pt idx="1895">
                  <c:v>40074.430729166656</c:v>
                </c:pt>
                <c:pt idx="1896">
                  <c:v>40074.718449074069</c:v>
                </c:pt>
                <c:pt idx="1897">
                  <c:v>40075.324837963002</c:v>
                </c:pt>
                <c:pt idx="1898">
                  <c:v>40075.33681712969</c:v>
                </c:pt>
                <c:pt idx="1899">
                  <c:v>40075.484803240804</c:v>
                </c:pt>
                <c:pt idx="1900">
                  <c:v>40075.503078703674</c:v>
                </c:pt>
                <c:pt idx="1901">
                  <c:v>40075.717222222222</c:v>
                </c:pt>
                <c:pt idx="1902">
                  <c:v>40075.720601851768</c:v>
                </c:pt>
                <c:pt idx="1903">
                  <c:v>40076.345925925933</c:v>
                </c:pt>
                <c:pt idx="1904">
                  <c:v>40076.354282407468</c:v>
                </c:pt>
                <c:pt idx="1905">
                  <c:v>40076.354895833341</c:v>
                </c:pt>
                <c:pt idx="1906">
                  <c:v>40076.729340277714</c:v>
                </c:pt>
                <c:pt idx="1907">
                  <c:v>40077.357395833329</c:v>
                </c:pt>
                <c:pt idx="1908">
                  <c:v>40077.407743055555</c:v>
                </c:pt>
                <c:pt idx="1909">
                  <c:v>40077.49708333327</c:v>
                </c:pt>
                <c:pt idx="1910">
                  <c:v>40077.522997685184</c:v>
                </c:pt>
                <c:pt idx="1911">
                  <c:v>40077.736180555483</c:v>
                </c:pt>
                <c:pt idx="1912">
                  <c:v>40078.386539351952</c:v>
                </c:pt>
                <c:pt idx="1913">
                  <c:v>40078.749872685185</c:v>
                </c:pt>
                <c:pt idx="1914">
                  <c:v>40079.309733796297</c:v>
                </c:pt>
                <c:pt idx="1915">
                  <c:v>40079.316979166717</c:v>
                </c:pt>
                <c:pt idx="1916">
                  <c:v>40079.335428240738</c:v>
                </c:pt>
                <c:pt idx="1917">
                  <c:v>40079.348553240838</c:v>
                </c:pt>
                <c:pt idx="1918">
                  <c:v>40079.354942129641</c:v>
                </c:pt>
                <c:pt idx="1919">
                  <c:v>40079.372581018513</c:v>
                </c:pt>
                <c:pt idx="1920">
                  <c:v>40079.420416666624</c:v>
                </c:pt>
                <c:pt idx="1921">
                  <c:v>40079.555949074092</c:v>
                </c:pt>
                <c:pt idx="1922">
                  <c:v>40079.688206018567</c:v>
                </c:pt>
                <c:pt idx="1923">
                  <c:v>40080.398159722223</c:v>
                </c:pt>
                <c:pt idx="1924">
                  <c:v>40080.711354166655</c:v>
                </c:pt>
                <c:pt idx="1925">
                  <c:v>40081.288344907407</c:v>
                </c:pt>
                <c:pt idx="1926">
                  <c:v>40081.320879629631</c:v>
                </c:pt>
                <c:pt idx="1927">
                  <c:v>40081.328750000001</c:v>
                </c:pt>
                <c:pt idx="1928">
                  <c:v>40081.655972222223</c:v>
                </c:pt>
                <c:pt idx="1929">
                  <c:v>40081.698680555477</c:v>
                </c:pt>
                <c:pt idx="1930">
                  <c:v>40081.744895833326</c:v>
                </c:pt>
                <c:pt idx="1931">
                  <c:v>40082.295520833221</c:v>
                </c:pt>
                <c:pt idx="1932">
                  <c:v>40082.30060185185</c:v>
                </c:pt>
                <c:pt idx="1933">
                  <c:v>40082.310844907413</c:v>
                </c:pt>
                <c:pt idx="1934">
                  <c:v>40082.311956018566</c:v>
                </c:pt>
                <c:pt idx="1935">
                  <c:v>40082.314062500009</c:v>
                </c:pt>
                <c:pt idx="1936">
                  <c:v>40082.315081018518</c:v>
                </c:pt>
                <c:pt idx="1937">
                  <c:v>40082.323472222204</c:v>
                </c:pt>
                <c:pt idx="1938">
                  <c:v>40082.337696759256</c:v>
                </c:pt>
                <c:pt idx="1939">
                  <c:v>40082.341354166667</c:v>
                </c:pt>
                <c:pt idx="1940">
                  <c:v>40082.353587962993</c:v>
                </c:pt>
                <c:pt idx="1941">
                  <c:v>40082.373171296291</c:v>
                </c:pt>
                <c:pt idx="1942">
                  <c:v>40082.686701388891</c:v>
                </c:pt>
                <c:pt idx="1943">
                  <c:v>40082.730300925927</c:v>
                </c:pt>
                <c:pt idx="1944">
                  <c:v>40083.304375000043</c:v>
                </c:pt>
                <c:pt idx="1945">
                  <c:v>40083.309837963003</c:v>
                </c:pt>
                <c:pt idx="1946">
                  <c:v>40083.334224537037</c:v>
                </c:pt>
                <c:pt idx="1947">
                  <c:v>40083.693263888876</c:v>
                </c:pt>
                <c:pt idx="1948">
                  <c:v>40083.730787036984</c:v>
                </c:pt>
                <c:pt idx="1949">
                  <c:v>40083.742951388893</c:v>
                </c:pt>
                <c:pt idx="1950">
                  <c:v>40083.74487268518</c:v>
                </c:pt>
                <c:pt idx="1951">
                  <c:v>40083.753761574022</c:v>
                </c:pt>
                <c:pt idx="1952">
                  <c:v>40084.307349537034</c:v>
                </c:pt>
                <c:pt idx="1953">
                  <c:v>40084.631608796284</c:v>
                </c:pt>
                <c:pt idx="1954">
                  <c:v>40084.674722222204</c:v>
                </c:pt>
                <c:pt idx="1955">
                  <c:v>40084.697407407351</c:v>
                </c:pt>
                <c:pt idx="1956">
                  <c:v>40084.717233796291</c:v>
                </c:pt>
                <c:pt idx="1957">
                  <c:v>40084.73847222222</c:v>
                </c:pt>
                <c:pt idx="1958">
                  <c:v>40084.739895833271</c:v>
                </c:pt>
                <c:pt idx="1959">
                  <c:v>40085.311064814814</c:v>
                </c:pt>
                <c:pt idx="1960">
                  <c:v>40085.3434375</c:v>
                </c:pt>
                <c:pt idx="1961">
                  <c:v>40085.357395833329</c:v>
                </c:pt>
                <c:pt idx="1962">
                  <c:v>40085.358993055612</c:v>
                </c:pt>
                <c:pt idx="1963">
                  <c:v>40085.370231481538</c:v>
                </c:pt>
                <c:pt idx="1964">
                  <c:v>40085.39331018518</c:v>
                </c:pt>
                <c:pt idx="1965">
                  <c:v>40085.421979166655</c:v>
                </c:pt>
                <c:pt idx="1966">
                  <c:v>40085.717824074069</c:v>
                </c:pt>
                <c:pt idx="1967">
                  <c:v>40086.324259259309</c:v>
                </c:pt>
                <c:pt idx="1968">
                  <c:v>40086.367141203635</c:v>
                </c:pt>
                <c:pt idx="1969">
                  <c:v>40086.385925925933</c:v>
                </c:pt>
                <c:pt idx="1970">
                  <c:v>40086.680381944439</c:v>
                </c:pt>
                <c:pt idx="1971">
                  <c:v>40086.684120370366</c:v>
                </c:pt>
                <c:pt idx="1972">
                  <c:v>40087.308240740742</c:v>
                </c:pt>
                <c:pt idx="1973">
                  <c:v>40087.374224537038</c:v>
                </c:pt>
                <c:pt idx="1974">
                  <c:v>40087.383923611058</c:v>
                </c:pt>
                <c:pt idx="1975">
                  <c:v>40087.387060185181</c:v>
                </c:pt>
                <c:pt idx="1976">
                  <c:v>40087.391041666582</c:v>
                </c:pt>
                <c:pt idx="1977">
                  <c:v>40087.67424768518</c:v>
                </c:pt>
                <c:pt idx="1978">
                  <c:v>40087.686724536994</c:v>
                </c:pt>
                <c:pt idx="1979">
                  <c:v>40087.725057870324</c:v>
                </c:pt>
                <c:pt idx="1980">
                  <c:v>40087.746932870366</c:v>
                </c:pt>
                <c:pt idx="1981">
                  <c:v>40088.271655092591</c:v>
                </c:pt>
                <c:pt idx="1982">
                  <c:v>40088.297858796286</c:v>
                </c:pt>
                <c:pt idx="1983">
                  <c:v>40088.313032407459</c:v>
                </c:pt>
                <c:pt idx="1984">
                  <c:v>40089.31449074074</c:v>
                </c:pt>
                <c:pt idx="1985">
                  <c:v>40089.319699074149</c:v>
                </c:pt>
                <c:pt idx="1986">
                  <c:v>40089.324166666614</c:v>
                </c:pt>
                <c:pt idx="1987">
                  <c:v>40089.344872685193</c:v>
                </c:pt>
                <c:pt idx="1988">
                  <c:v>40089.346250000061</c:v>
                </c:pt>
                <c:pt idx="1989">
                  <c:v>40089.372175925942</c:v>
                </c:pt>
                <c:pt idx="1990">
                  <c:v>40089.378692129641</c:v>
                </c:pt>
                <c:pt idx="1991">
                  <c:v>40089.387719907412</c:v>
                </c:pt>
                <c:pt idx="1992">
                  <c:v>40089.422465277778</c:v>
                </c:pt>
                <c:pt idx="1993">
                  <c:v>40089.703067129594</c:v>
                </c:pt>
                <c:pt idx="1994">
                  <c:v>40089.746111111104</c:v>
                </c:pt>
                <c:pt idx="1995">
                  <c:v>40090.294699074082</c:v>
                </c:pt>
                <c:pt idx="1996">
                  <c:v>40090.303888888891</c:v>
                </c:pt>
                <c:pt idx="1997">
                  <c:v>40090.331967592589</c:v>
                </c:pt>
                <c:pt idx="1998">
                  <c:v>40090.352152777792</c:v>
                </c:pt>
                <c:pt idx="1999">
                  <c:v>40090.375381944439</c:v>
                </c:pt>
                <c:pt idx="2000">
                  <c:v>40090.703171296285</c:v>
                </c:pt>
                <c:pt idx="2001">
                  <c:v>40090.713831018518</c:v>
                </c:pt>
                <c:pt idx="2002">
                  <c:v>40090.750162037024</c:v>
                </c:pt>
                <c:pt idx="2003">
                  <c:v>40090.75237268518</c:v>
                </c:pt>
                <c:pt idx="2004">
                  <c:v>40091.323101851776</c:v>
                </c:pt>
                <c:pt idx="2005">
                  <c:v>40091.351574074164</c:v>
                </c:pt>
                <c:pt idx="2006">
                  <c:v>40091.365763888884</c:v>
                </c:pt>
                <c:pt idx="2007">
                  <c:v>40091.367800925931</c:v>
                </c:pt>
                <c:pt idx="2008">
                  <c:v>40091.384780092601</c:v>
                </c:pt>
                <c:pt idx="2009">
                  <c:v>40091.706597222219</c:v>
                </c:pt>
                <c:pt idx="2010">
                  <c:v>40091.707175925927</c:v>
                </c:pt>
                <c:pt idx="2011">
                  <c:v>40092.267268518466</c:v>
                </c:pt>
                <c:pt idx="2012">
                  <c:v>40092.33179398143</c:v>
                </c:pt>
                <c:pt idx="2013">
                  <c:v>40092.383032407459</c:v>
                </c:pt>
                <c:pt idx="2014">
                  <c:v>40092.750092592592</c:v>
                </c:pt>
                <c:pt idx="2015">
                  <c:v>40093.275995370364</c:v>
                </c:pt>
                <c:pt idx="2016">
                  <c:v>40093.277280092589</c:v>
                </c:pt>
                <c:pt idx="2017">
                  <c:v>40093.293587962908</c:v>
                </c:pt>
                <c:pt idx="2018">
                  <c:v>40093.371180555485</c:v>
                </c:pt>
                <c:pt idx="2019">
                  <c:v>40093.371469907404</c:v>
                </c:pt>
                <c:pt idx="2020">
                  <c:v>40093.443935185183</c:v>
                </c:pt>
                <c:pt idx="2021">
                  <c:v>40093.518067129633</c:v>
                </c:pt>
                <c:pt idx="2022">
                  <c:v>40093.672094907408</c:v>
                </c:pt>
                <c:pt idx="2023">
                  <c:v>40093.694675925923</c:v>
                </c:pt>
                <c:pt idx="2024">
                  <c:v>40093.726956018516</c:v>
                </c:pt>
                <c:pt idx="2025">
                  <c:v>40093.736759259256</c:v>
                </c:pt>
                <c:pt idx="2026">
                  <c:v>40093.749432870354</c:v>
                </c:pt>
                <c:pt idx="2027">
                  <c:v>40093.752974537034</c:v>
                </c:pt>
                <c:pt idx="2028">
                  <c:v>40094.338055555563</c:v>
                </c:pt>
                <c:pt idx="2029">
                  <c:v>40094.361018518517</c:v>
                </c:pt>
                <c:pt idx="2030">
                  <c:v>40094.367638888893</c:v>
                </c:pt>
                <c:pt idx="2031">
                  <c:v>40094.520150462959</c:v>
                </c:pt>
                <c:pt idx="2032">
                  <c:v>40094.560613425943</c:v>
                </c:pt>
                <c:pt idx="2033">
                  <c:v>40094.579201388893</c:v>
                </c:pt>
                <c:pt idx="2034">
                  <c:v>40094.582523148223</c:v>
                </c:pt>
                <c:pt idx="2035">
                  <c:v>40094.733993055554</c:v>
                </c:pt>
                <c:pt idx="2036">
                  <c:v>40095.268657407403</c:v>
                </c:pt>
                <c:pt idx="2037">
                  <c:v>40095.274560185186</c:v>
                </c:pt>
                <c:pt idx="2038">
                  <c:v>40095.285277777773</c:v>
                </c:pt>
                <c:pt idx="2039">
                  <c:v>40095.296828703635</c:v>
                </c:pt>
                <c:pt idx="2040">
                  <c:v>40095.304618055612</c:v>
                </c:pt>
                <c:pt idx="2041">
                  <c:v>40095.317152777781</c:v>
                </c:pt>
                <c:pt idx="2042">
                  <c:v>40095.329594907402</c:v>
                </c:pt>
                <c:pt idx="2043">
                  <c:v>40095.349340277782</c:v>
                </c:pt>
                <c:pt idx="2044">
                  <c:v>40095.351840277792</c:v>
                </c:pt>
                <c:pt idx="2045">
                  <c:v>40095.380844907413</c:v>
                </c:pt>
                <c:pt idx="2046">
                  <c:v>40095.385254629633</c:v>
                </c:pt>
                <c:pt idx="2047">
                  <c:v>40095.386435185203</c:v>
                </c:pt>
                <c:pt idx="2048">
                  <c:v>40095.460902777777</c:v>
                </c:pt>
                <c:pt idx="2049">
                  <c:v>40095.545312500006</c:v>
                </c:pt>
                <c:pt idx="2050">
                  <c:v>40095.550104166665</c:v>
                </c:pt>
                <c:pt idx="2051">
                  <c:v>40095.550937500011</c:v>
                </c:pt>
                <c:pt idx="2052">
                  <c:v>40095.554027777791</c:v>
                </c:pt>
                <c:pt idx="2053">
                  <c:v>40095.577071759224</c:v>
                </c:pt>
                <c:pt idx="2054">
                  <c:v>40095.608553240796</c:v>
                </c:pt>
                <c:pt idx="2055">
                  <c:v>40095.625393518465</c:v>
                </c:pt>
                <c:pt idx="2056">
                  <c:v>40095.628379629627</c:v>
                </c:pt>
                <c:pt idx="2057">
                  <c:v>40095.711331018516</c:v>
                </c:pt>
                <c:pt idx="2058">
                  <c:v>40095.74759259259</c:v>
                </c:pt>
                <c:pt idx="2059">
                  <c:v>40095.759722222196</c:v>
                </c:pt>
                <c:pt idx="2060">
                  <c:v>40096.291597222204</c:v>
                </c:pt>
                <c:pt idx="2061">
                  <c:v>40096.295578703626</c:v>
                </c:pt>
                <c:pt idx="2062">
                  <c:v>40096.302569444546</c:v>
                </c:pt>
                <c:pt idx="2063">
                  <c:v>40096.303391203684</c:v>
                </c:pt>
                <c:pt idx="2064">
                  <c:v>40096.307638888946</c:v>
                </c:pt>
                <c:pt idx="2065">
                  <c:v>40096.364375000012</c:v>
                </c:pt>
                <c:pt idx="2066">
                  <c:v>40096.402986111105</c:v>
                </c:pt>
                <c:pt idx="2067">
                  <c:v>40096.414594907459</c:v>
                </c:pt>
                <c:pt idx="2068">
                  <c:v>40096.484895833331</c:v>
                </c:pt>
                <c:pt idx="2069">
                  <c:v>40096.550231481539</c:v>
                </c:pt>
                <c:pt idx="2070">
                  <c:v>40096.715266203704</c:v>
                </c:pt>
                <c:pt idx="2071">
                  <c:v>40096.716435185182</c:v>
                </c:pt>
                <c:pt idx="2072">
                  <c:v>40096.719212962962</c:v>
                </c:pt>
                <c:pt idx="2073">
                  <c:v>40096.722187499996</c:v>
                </c:pt>
                <c:pt idx="2074">
                  <c:v>40097.263020833198</c:v>
                </c:pt>
                <c:pt idx="2075">
                  <c:v>40097.269374999996</c:v>
                </c:pt>
                <c:pt idx="2076">
                  <c:v>40097.270636574081</c:v>
                </c:pt>
                <c:pt idx="2077">
                  <c:v>40097.272824074069</c:v>
                </c:pt>
                <c:pt idx="2078">
                  <c:v>40097.273749999986</c:v>
                </c:pt>
                <c:pt idx="2079">
                  <c:v>40097.277268518505</c:v>
                </c:pt>
                <c:pt idx="2080">
                  <c:v>40097.279745370324</c:v>
                </c:pt>
                <c:pt idx="2081">
                  <c:v>40097.287812500006</c:v>
                </c:pt>
                <c:pt idx="2082">
                  <c:v>40097.2912037036</c:v>
                </c:pt>
                <c:pt idx="2083">
                  <c:v>40097.294733796276</c:v>
                </c:pt>
                <c:pt idx="2084">
                  <c:v>40097.315405092602</c:v>
                </c:pt>
                <c:pt idx="2085">
                  <c:v>40097.372824074148</c:v>
                </c:pt>
                <c:pt idx="2086">
                  <c:v>40097.698217592602</c:v>
                </c:pt>
                <c:pt idx="2087">
                  <c:v>40097.7233680555</c:v>
                </c:pt>
                <c:pt idx="2088">
                  <c:v>40098.274317129632</c:v>
                </c:pt>
                <c:pt idx="2089">
                  <c:v>40098.289259259262</c:v>
                </c:pt>
                <c:pt idx="2090">
                  <c:v>40098.331701388888</c:v>
                </c:pt>
                <c:pt idx="2091">
                  <c:v>40098.333275463003</c:v>
                </c:pt>
                <c:pt idx="2092">
                  <c:v>40098.37031250001</c:v>
                </c:pt>
                <c:pt idx="2093">
                  <c:v>40098.705798611009</c:v>
                </c:pt>
                <c:pt idx="2094">
                  <c:v>40099.321273148213</c:v>
                </c:pt>
                <c:pt idx="2095">
                  <c:v>40099.358252314909</c:v>
                </c:pt>
                <c:pt idx="2096">
                  <c:v>40099.36243055555</c:v>
                </c:pt>
                <c:pt idx="2097">
                  <c:v>40099.611782407374</c:v>
                </c:pt>
                <c:pt idx="2098">
                  <c:v>40099.662384259209</c:v>
                </c:pt>
                <c:pt idx="2099">
                  <c:v>40100.307777777773</c:v>
                </c:pt>
                <c:pt idx="2100">
                  <c:v>40100.315358796353</c:v>
                </c:pt>
                <c:pt idx="2101">
                  <c:v>40100.317175925942</c:v>
                </c:pt>
                <c:pt idx="2102">
                  <c:v>40100.372766203684</c:v>
                </c:pt>
                <c:pt idx="2103">
                  <c:v>40100.653240740736</c:v>
                </c:pt>
                <c:pt idx="2104">
                  <c:v>40100.720138888886</c:v>
                </c:pt>
                <c:pt idx="2105">
                  <c:v>40101.26368055545</c:v>
                </c:pt>
                <c:pt idx="2106">
                  <c:v>40101.306319444564</c:v>
                </c:pt>
                <c:pt idx="2107">
                  <c:v>40101.306770833326</c:v>
                </c:pt>
                <c:pt idx="2108">
                  <c:v>40101.31445601859</c:v>
                </c:pt>
                <c:pt idx="2109">
                  <c:v>40101.41337962963</c:v>
                </c:pt>
                <c:pt idx="2110">
                  <c:v>40101.719027777777</c:v>
                </c:pt>
                <c:pt idx="2111">
                  <c:v>40102.282071759255</c:v>
                </c:pt>
                <c:pt idx="2112">
                  <c:v>40102.290624999994</c:v>
                </c:pt>
                <c:pt idx="2113">
                  <c:v>40102.347280092603</c:v>
                </c:pt>
                <c:pt idx="2114">
                  <c:v>40102.351782407408</c:v>
                </c:pt>
                <c:pt idx="2115">
                  <c:v>40102.353993055563</c:v>
                </c:pt>
                <c:pt idx="2116">
                  <c:v>40102.378206018591</c:v>
                </c:pt>
                <c:pt idx="2117">
                  <c:v>40102.392696759256</c:v>
                </c:pt>
                <c:pt idx="2118">
                  <c:v>40102.697997685122</c:v>
                </c:pt>
                <c:pt idx="2119">
                  <c:v>40102.720381944426</c:v>
                </c:pt>
                <c:pt idx="2120">
                  <c:v>40103.282094907408</c:v>
                </c:pt>
                <c:pt idx="2121">
                  <c:v>40103.302256944546</c:v>
                </c:pt>
                <c:pt idx="2122">
                  <c:v>40103.305092592593</c:v>
                </c:pt>
                <c:pt idx="2123">
                  <c:v>40103.317326388955</c:v>
                </c:pt>
                <c:pt idx="2124">
                  <c:v>40103.358460648204</c:v>
                </c:pt>
                <c:pt idx="2125">
                  <c:v>40103.370358796354</c:v>
                </c:pt>
                <c:pt idx="2126">
                  <c:v>40103.436701388891</c:v>
                </c:pt>
                <c:pt idx="2127">
                  <c:v>40103.724849536986</c:v>
                </c:pt>
                <c:pt idx="2128">
                  <c:v>40103.726956018516</c:v>
                </c:pt>
                <c:pt idx="2129">
                  <c:v>40103.734953703643</c:v>
                </c:pt>
                <c:pt idx="2130">
                  <c:v>40104.294317129628</c:v>
                </c:pt>
                <c:pt idx="2131">
                  <c:v>40104.303414351853</c:v>
                </c:pt>
                <c:pt idx="2132">
                  <c:v>40104.326805555553</c:v>
                </c:pt>
                <c:pt idx="2133">
                  <c:v>40104.392118055563</c:v>
                </c:pt>
                <c:pt idx="2134">
                  <c:v>40104.519837963002</c:v>
                </c:pt>
                <c:pt idx="2135">
                  <c:v>40104.700509259259</c:v>
                </c:pt>
                <c:pt idx="2136">
                  <c:v>40104.715081018505</c:v>
                </c:pt>
                <c:pt idx="2137">
                  <c:v>40104.744212962993</c:v>
                </c:pt>
                <c:pt idx="2138">
                  <c:v>40105.291701388836</c:v>
                </c:pt>
                <c:pt idx="2139">
                  <c:v>40105.348368055602</c:v>
                </c:pt>
                <c:pt idx="2140">
                  <c:v>40105.510613425999</c:v>
                </c:pt>
                <c:pt idx="2141">
                  <c:v>40105.529907407406</c:v>
                </c:pt>
                <c:pt idx="2142">
                  <c:v>40105.554074074149</c:v>
                </c:pt>
                <c:pt idx="2143">
                  <c:v>40106.264479166624</c:v>
                </c:pt>
                <c:pt idx="2144">
                  <c:v>40106.332361111105</c:v>
                </c:pt>
                <c:pt idx="2145">
                  <c:v>40106.394791666615</c:v>
                </c:pt>
                <c:pt idx="2146">
                  <c:v>40106.547060185185</c:v>
                </c:pt>
                <c:pt idx="2147">
                  <c:v>40106.756782407407</c:v>
                </c:pt>
                <c:pt idx="2148">
                  <c:v>40107.272662036994</c:v>
                </c:pt>
                <c:pt idx="2149">
                  <c:v>40107.290300925924</c:v>
                </c:pt>
                <c:pt idx="2150">
                  <c:v>40107.292465277722</c:v>
                </c:pt>
                <c:pt idx="2151">
                  <c:v>40107.376192129632</c:v>
                </c:pt>
                <c:pt idx="2152">
                  <c:v>40107.387997685182</c:v>
                </c:pt>
                <c:pt idx="2153">
                  <c:v>40107.397418981476</c:v>
                </c:pt>
                <c:pt idx="2154">
                  <c:v>40107.419791666616</c:v>
                </c:pt>
                <c:pt idx="2155">
                  <c:v>40107.430810185193</c:v>
                </c:pt>
                <c:pt idx="2156">
                  <c:v>40107.440069444521</c:v>
                </c:pt>
                <c:pt idx="2157">
                  <c:v>40107.441412037035</c:v>
                </c:pt>
                <c:pt idx="2158">
                  <c:v>40107.468854166662</c:v>
                </c:pt>
                <c:pt idx="2159">
                  <c:v>40107.69563657407</c:v>
                </c:pt>
                <c:pt idx="2160">
                  <c:v>40107.709884259224</c:v>
                </c:pt>
                <c:pt idx="2161">
                  <c:v>40107.739189814718</c:v>
                </c:pt>
                <c:pt idx="2162">
                  <c:v>40107.741944444439</c:v>
                </c:pt>
                <c:pt idx="2163">
                  <c:v>40107.744675925933</c:v>
                </c:pt>
                <c:pt idx="2164">
                  <c:v>40107.744965277772</c:v>
                </c:pt>
                <c:pt idx="2165">
                  <c:v>40107.748206018543</c:v>
                </c:pt>
                <c:pt idx="2166">
                  <c:v>40108.300752314812</c:v>
                </c:pt>
                <c:pt idx="2167">
                  <c:v>40108.311620370368</c:v>
                </c:pt>
                <c:pt idx="2168">
                  <c:v>40108.315972222219</c:v>
                </c:pt>
                <c:pt idx="2169">
                  <c:v>40108.316747685181</c:v>
                </c:pt>
                <c:pt idx="2170">
                  <c:v>40108.323460648135</c:v>
                </c:pt>
                <c:pt idx="2171">
                  <c:v>40108.326030092612</c:v>
                </c:pt>
                <c:pt idx="2172">
                  <c:v>40108.334907407443</c:v>
                </c:pt>
                <c:pt idx="2173">
                  <c:v>40108.337476851826</c:v>
                </c:pt>
                <c:pt idx="2174">
                  <c:v>40108.342488425973</c:v>
                </c:pt>
                <c:pt idx="2175">
                  <c:v>40108.347847222241</c:v>
                </c:pt>
                <c:pt idx="2176">
                  <c:v>40108.359942129631</c:v>
                </c:pt>
                <c:pt idx="2177">
                  <c:v>40108.437789351825</c:v>
                </c:pt>
                <c:pt idx="2178">
                  <c:v>40108.664375</c:v>
                </c:pt>
                <c:pt idx="2179">
                  <c:v>40108.700046296297</c:v>
                </c:pt>
                <c:pt idx="2180">
                  <c:v>40108.711724536974</c:v>
                </c:pt>
                <c:pt idx="2181">
                  <c:v>40108.718668981477</c:v>
                </c:pt>
                <c:pt idx="2182">
                  <c:v>40108.742326388892</c:v>
                </c:pt>
                <c:pt idx="2183">
                  <c:v>40108.74800925926</c:v>
                </c:pt>
                <c:pt idx="2184">
                  <c:v>40109.322789351834</c:v>
                </c:pt>
                <c:pt idx="2185">
                  <c:v>40109.324259259309</c:v>
                </c:pt>
                <c:pt idx="2186">
                  <c:v>40109.326574074141</c:v>
                </c:pt>
                <c:pt idx="2187">
                  <c:v>40109.349745370368</c:v>
                </c:pt>
                <c:pt idx="2188">
                  <c:v>40109.359120370369</c:v>
                </c:pt>
                <c:pt idx="2189">
                  <c:v>40109.377743055556</c:v>
                </c:pt>
                <c:pt idx="2190">
                  <c:v>40109.397233796291</c:v>
                </c:pt>
                <c:pt idx="2191">
                  <c:v>40109.443240740737</c:v>
                </c:pt>
                <c:pt idx="2192">
                  <c:v>40109.457418981481</c:v>
                </c:pt>
                <c:pt idx="2193">
                  <c:v>40109.488148148215</c:v>
                </c:pt>
                <c:pt idx="2194">
                  <c:v>40109.619212962993</c:v>
                </c:pt>
                <c:pt idx="2195">
                  <c:v>40109.677777777775</c:v>
                </c:pt>
                <c:pt idx="2196">
                  <c:v>40109.681863425933</c:v>
                </c:pt>
                <c:pt idx="2197">
                  <c:v>40109.728726851768</c:v>
                </c:pt>
                <c:pt idx="2198">
                  <c:v>40109.755833333329</c:v>
                </c:pt>
                <c:pt idx="2199">
                  <c:v>40110.287430555501</c:v>
                </c:pt>
                <c:pt idx="2200">
                  <c:v>40110.291377314774</c:v>
                </c:pt>
                <c:pt idx="2201">
                  <c:v>40110.294733796276</c:v>
                </c:pt>
                <c:pt idx="2202">
                  <c:v>40110.299432870299</c:v>
                </c:pt>
                <c:pt idx="2203">
                  <c:v>40110.338472222218</c:v>
                </c:pt>
                <c:pt idx="2204">
                  <c:v>40110.389502314843</c:v>
                </c:pt>
                <c:pt idx="2205">
                  <c:v>40110.41270833333</c:v>
                </c:pt>
                <c:pt idx="2206">
                  <c:v>40110.697696759191</c:v>
                </c:pt>
                <c:pt idx="2207">
                  <c:v>40110.74491898148</c:v>
                </c:pt>
                <c:pt idx="2208">
                  <c:v>40110.745416666607</c:v>
                </c:pt>
                <c:pt idx="2209">
                  <c:v>40110.745821759199</c:v>
                </c:pt>
                <c:pt idx="2210">
                  <c:v>40111.272662036994</c:v>
                </c:pt>
                <c:pt idx="2211">
                  <c:v>40111.290231481478</c:v>
                </c:pt>
                <c:pt idx="2212">
                  <c:v>40111.302789351852</c:v>
                </c:pt>
                <c:pt idx="2213">
                  <c:v>40111.309247685182</c:v>
                </c:pt>
                <c:pt idx="2214">
                  <c:v>40111.3102199075</c:v>
                </c:pt>
                <c:pt idx="2215">
                  <c:v>40111.312754629631</c:v>
                </c:pt>
                <c:pt idx="2216">
                  <c:v>40111.320104166654</c:v>
                </c:pt>
                <c:pt idx="2217">
                  <c:v>40111.321608796294</c:v>
                </c:pt>
                <c:pt idx="2218">
                  <c:v>40111.328888888893</c:v>
                </c:pt>
                <c:pt idx="2219">
                  <c:v>40111.330590277823</c:v>
                </c:pt>
                <c:pt idx="2220">
                  <c:v>40111.333472222221</c:v>
                </c:pt>
                <c:pt idx="2221">
                  <c:v>40111.341689814806</c:v>
                </c:pt>
                <c:pt idx="2222">
                  <c:v>40111.433321759199</c:v>
                </c:pt>
                <c:pt idx="2223">
                  <c:v>40111.580729166664</c:v>
                </c:pt>
                <c:pt idx="2224">
                  <c:v>40111.666388888887</c:v>
                </c:pt>
                <c:pt idx="2225">
                  <c:v>40111.672673611058</c:v>
                </c:pt>
                <c:pt idx="2226">
                  <c:v>40111.690497685129</c:v>
                </c:pt>
                <c:pt idx="2227">
                  <c:v>40111.718703703635</c:v>
                </c:pt>
                <c:pt idx="2228">
                  <c:v>40111.732893518514</c:v>
                </c:pt>
                <c:pt idx="2229">
                  <c:v>40111.765173610991</c:v>
                </c:pt>
                <c:pt idx="2230">
                  <c:v>40112.294189814733</c:v>
                </c:pt>
                <c:pt idx="2231">
                  <c:v>40112.298483796243</c:v>
                </c:pt>
                <c:pt idx="2232">
                  <c:v>40112.302708333329</c:v>
                </c:pt>
                <c:pt idx="2233">
                  <c:v>40112.303275463011</c:v>
                </c:pt>
                <c:pt idx="2234">
                  <c:v>40112.303877314866</c:v>
                </c:pt>
                <c:pt idx="2235">
                  <c:v>40112.304884259262</c:v>
                </c:pt>
                <c:pt idx="2236">
                  <c:v>40112.309606481482</c:v>
                </c:pt>
                <c:pt idx="2237">
                  <c:v>40112.313125000001</c:v>
                </c:pt>
                <c:pt idx="2238">
                  <c:v>40112.314884259293</c:v>
                </c:pt>
                <c:pt idx="2239">
                  <c:v>40112.317002314812</c:v>
                </c:pt>
                <c:pt idx="2240">
                  <c:v>40112.3180324075</c:v>
                </c:pt>
                <c:pt idx="2241">
                  <c:v>40112.335787037024</c:v>
                </c:pt>
                <c:pt idx="2242">
                  <c:v>40112.345520833325</c:v>
                </c:pt>
                <c:pt idx="2243">
                  <c:v>40112.349837963011</c:v>
                </c:pt>
                <c:pt idx="2244">
                  <c:v>40112.356689814813</c:v>
                </c:pt>
                <c:pt idx="2245">
                  <c:v>40112.399305555555</c:v>
                </c:pt>
                <c:pt idx="2246">
                  <c:v>40112.568194444495</c:v>
                </c:pt>
                <c:pt idx="2247">
                  <c:v>40112.646006944495</c:v>
                </c:pt>
                <c:pt idx="2248">
                  <c:v>40112.681990740726</c:v>
                </c:pt>
                <c:pt idx="2249">
                  <c:v>40112.707546296297</c:v>
                </c:pt>
                <c:pt idx="2250">
                  <c:v>40112.71292824074</c:v>
                </c:pt>
                <c:pt idx="2251">
                  <c:v>40112.73370370359</c:v>
                </c:pt>
                <c:pt idx="2252">
                  <c:v>40113.300509259308</c:v>
                </c:pt>
                <c:pt idx="2253">
                  <c:v>40113.302500000013</c:v>
                </c:pt>
                <c:pt idx="2254">
                  <c:v>40113.30287037044</c:v>
                </c:pt>
                <c:pt idx="2255">
                  <c:v>40113.308738426014</c:v>
                </c:pt>
                <c:pt idx="2256">
                  <c:v>40113.309456018513</c:v>
                </c:pt>
                <c:pt idx="2257">
                  <c:v>40113.320196759254</c:v>
                </c:pt>
                <c:pt idx="2258">
                  <c:v>40113.325381944444</c:v>
                </c:pt>
                <c:pt idx="2259">
                  <c:v>40113.325983796276</c:v>
                </c:pt>
                <c:pt idx="2260">
                  <c:v>40113.329930555556</c:v>
                </c:pt>
                <c:pt idx="2261">
                  <c:v>40113.343159722222</c:v>
                </c:pt>
                <c:pt idx="2262">
                  <c:v>40113.353946759256</c:v>
                </c:pt>
                <c:pt idx="2263">
                  <c:v>40113.360173611058</c:v>
                </c:pt>
                <c:pt idx="2264">
                  <c:v>40113.422094907408</c:v>
                </c:pt>
                <c:pt idx="2265">
                  <c:v>40113.664479166655</c:v>
                </c:pt>
                <c:pt idx="2266">
                  <c:v>40113.678495370368</c:v>
                </c:pt>
                <c:pt idx="2267">
                  <c:v>40113.680011574092</c:v>
                </c:pt>
                <c:pt idx="2268">
                  <c:v>40113.728310185186</c:v>
                </c:pt>
                <c:pt idx="2269">
                  <c:v>40114.256678240796</c:v>
                </c:pt>
                <c:pt idx="2270">
                  <c:v>40114.257592592592</c:v>
                </c:pt>
                <c:pt idx="2271">
                  <c:v>40114.291331018474</c:v>
                </c:pt>
                <c:pt idx="2272">
                  <c:v>40114.298819444521</c:v>
                </c:pt>
                <c:pt idx="2273">
                  <c:v>40114.299363425926</c:v>
                </c:pt>
                <c:pt idx="2274">
                  <c:v>40114.301273148223</c:v>
                </c:pt>
                <c:pt idx="2275">
                  <c:v>40114.301863425942</c:v>
                </c:pt>
                <c:pt idx="2276">
                  <c:v>40114.304861111108</c:v>
                </c:pt>
                <c:pt idx="2277">
                  <c:v>40114.306932870393</c:v>
                </c:pt>
                <c:pt idx="2278">
                  <c:v>40114.310358796371</c:v>
                </c:pt>
                <c:pt idx="2279">
                  <c:v>40114.312118055612</c:v>
                </c:pt>
                <c:pt idx="2280">
                  <c:v>40114.313449074092</c:v>
                </c:pt>
                <c:pt idx="2281">
                  <c:v>40114.316388888947</c:v>
                </c:pt>
                <c:pt idx="2282">
                  <c:v>40114.317395833328</c:v>
                </c:pt>
                <c:pt idx="2283">
                  <c:v>40114.318576389</c:v>
                </c:pt>
                <c:pt idx="2284">
                  <c:v>40114.32540509259</c:v>
                </c:pt>
                <c:pt idx="2285">
                  <c:v>40114.32545138889</c:v>
                </c:pt>
                <c:pt idx="2286">
                  <c:v>40114.326944444503</c:v>
                </c:pt>
                <c:pt idx="2287">
                  <c:v>40114.327314814815</c:v>
                </c:pt>
                <c:pt idx="2288">
                  <c:v>40114.329745370371</c:v>
                </c:pt>
                <c:pt idx="2289">
                  <c:v>40114.367893518516</c:v>
                </c:pt>
                <c:pt idx="2290">
                  <c:v>40114.38145833333</c:v>
                </c:pt>
                <c:pt idx="2291">
                  <c:v>40114.700937500005</c:v>
                </c:pt>
                <c:pt idx="2292">
                  <c:v>40114.70344907407</c:v>
                </c:pt>
                <c:pt idx="2293">
                  <c:v>40114.727418981412</c:v>
                </c:pt>
                <c:pt idx="2294">
                  <c:v>40114.740104166616</c:v>
                </c:pt>
                <c:pt idx="2295">
                  <c:v>40114.755254629628</c:v>
                </c:pt>
                <c:pt idx="2296">
                  <c:v>40115.301458333328</c:v>
                </c:pt>
                <c:pt idx="2297">
                  <c:v>40115.328055555561</c:v>
                </c:pt>
                <c:pt idx="2298">
                  <c:v>40115.38885416674</c:v>
                </c:pt>
                <c:pt idx="2299">
                  <c:v>40115.708668981475</c:v>
                </c:pt>
                <c:pt idx="2300">
                  <c:v>40116.317199074139</c:v>
                </c:pt>
                <c:pt idx="2301">
                  <c:v>40116.317835648224</c:v>
                </c:pt>
                <c:pt idx="2302">
                  <c:v>40116.321990740726</c:v>
                </c:pt>
                <c:pt idx="2303">
                  <c:v>40116.329664351826</c:v>
                </c:pt>
                <c:pt idx="2304">
                  <c:v>40116.330520833326</c:v>
                </c:pt>
                <c:pt idx="2305">
                  <c:v>40116.331458333334</c:v>
                </c:pt>
                <c:pt idx="2306">
                  <c:v>40116.350115740795</c:v>
                </c:pt>
                <c:pt idx="2307">
                  <c:v>40116.352465277792</c:v>
                </c:pt>
                <c:pt idx="2308">
                  <c:v>40116.353171296345</c:v>
                </c:pt>
                <c:pt idx="2309">
                  <c:v>40116.368703703651</c:v>
                </c:pt>
                <c:pt idx="2310">
                  <c:v>40116.445196759254</c:v>
                </c:pt>
                <c:pt idx="2311">
                  <c:v>40116.446053240805</c:v>
                </c:pt>
                <c:pt idx="2312">
                  <c:v>40116.664409722194</c:v>
                </c:pt>
                <c:pt idx="2313">
                  <c:v>40116.679872685185</c:v>
                </c:pt>
                <c:pt idx="2314">
                  <c:v>40116.724618055552</c:v>
                </c:pt>
                <c:pt idx="2315">
                  <c:v>40116.725011574024</c:v>
                </c:pt>
                <c:pt idx="2316">
                  <c:v>40117.289178240739</c:v>
                </c:pt>
                <c:pt idx="2317">
                  <c:v>40117.305763888886</c:v>
                </c:pt>
                <c:pt idx="2318">
                  <c:v>40117.306770833326</c:v>
                </c:pt>
                <c:pt idx="2319">
                  <c:v>40117.32123842599</c:v>
                </c:pt>
                <c:pt idx="2320">
                  <c:v>40117.333888888883</c:v>
                </c:pt>
                <c:pt idx="2321">
                  <c:v>40117.346701388946</c:v>
                </c:pt>
                <c:pt idx="2322">
                  <c:v>40117.364699074147</c:v>
                </c:pt>
                <c:pt idx="2323">
                  <c:v>40117.379016203711</c:v>
                </c:pt>
                <c:pt idx="2324">
                  <c:v>40117.629745370316</c:v>
                </c:pt>
                <c:pt idx="2325">
                  <c:v>40117.725127314749</c:v>
                </c:pt>
                <c:pt idx="2326">
                  <c:v>40117.736111111059</c:v>
                </c:pt>
                <c:pt idx="2327">
                  <c:v>40118.274965277778</c:v>
                </c:pt>
                <c:pt idx="2328">
                  <c:v>40118.308692129642</c:v>
                </c:pt>
                <c:pt idx="2329">
                  <c:v>40118.31212962963</c:v>
                </c:pt>
                <c:pt idx="2330">
                  <c:v>40118.31318287037</c:v>
                </c:pt>
                <c:pt idx="2331">
                  <c:v>40118.358240740796</c:v>
                </c:pt>
                <c:pt idx="2332">
                  <c:v>40118.359525463013</c:v>
                </c:pt>
                <c:pt idx="2333">
                  <c:v>40118.397037037037</c:v>
                </c:pt>
                <c:pt idx="2334">
                  <c:v>40118.449583333328</c:v>
                </c:pt>
                <c:pt idx="2335">
                  <c:v>40118.560196759208</c:v>
                </c:pt>
                <c:pt idx="2336">
                  <c:v>40118.683460648135</c:v>
                </c:pt>
                <c:pt idx="2337">
                  <c:v>40118.727326388886</c:v>
                </c:pt>
                <c:pt idx="2338">
                  <c:v>40118.736527777779</c:v>
                </c:pt>
                <c:pt idx="2339">
                  <c:v>40119.255011574081</c:v>
                </c:pt>
                <c:pt idx="2340">
                  <c:v>40119.292858796296</c:v>
                </c:pt>
                <c:pt idx="2341">
                  <c:v>40119.293587962908</c:v>
                </c:pt>
                <c:pt idx="2342">
                  <c:v>40119.309178240743</c:v>
                </c:pt>
                <c:pt idx="2343">
                  <c:v>40119.374756944497</c:v>
                </c:pt>
                <c:pt idx="2344">
                  <c:v>40119.384004629632</c:v>
                </c:pt>
                <c:pt idx="2345">
                  <c:v>40119.430011574092</c:v>
                </c:pt>
                <c:pt idx="2346">
                  <c:v>40119.691157407404</c:v>
                </c:pt>
                <c:pt idx="2347">
                  <c:v>40119.73438657407</c:v>
                </c:pt>
                <c:pt idx="2348">
                  <c:v>40119.747604166616</c:v>
                </c:pt>
                <c:pt idx="2349">
                  <c:v>40120.269131944435</c:v>
                </c:pt>
                <c:pt idx="2350">
                  <c:v>40120.275289351834</c:v>
                </c:pt>
                <c:pt idx="2351">
                  <c:v>40120.278587962959</c:v>
                </c:pt>
                <c:pt idx="2352">
                  <c:v>40120.313900462963</c:v>
                </c:pt>
                <c:pt idx="2353">
                  <c:v>40120.321099537025</c:v>
                </c:pt>
                <c:pt idx="2354">
                  <c:v>40120.324513888947</c:v>
                </c:pt>
                <c:pt idx="2355">
                  <c:v>40120.328460648147</c:v>
                </c:pt>
                <c:pt idx="2356">
                  <c:v>40120.332500000011</c:v>
                </c:pt>
                <c:pt idx="2357">
                  <c:v>40120.346203703702</c:v>
                </c:pt>
                <c:pt idx="2358">
                  <c:v>40120.358518518609</c:v>
                </c:pt>
                <c:pt idx="2359">
                  <c:v>40120.375949074092</c:v>
                </c:pt>
                <c:pt idx="2360">
                  <c:v>40120.380694444546</c:v>
                </c:pt>
                <c:pt idx="2361">
                  <c:v>40120.383506944505</c:v>
                </c:pt>
                <c:pt idx="2362">
                  <c:v>40120.43886574074</c:v>
                </c:pt>
                <c:pt idx="2363">
                  <c:v>40120.555138888893</c:v>
                </c:pt>
                <c:pt idx="2364">
                  <c:v>40120.690277777772</c:v>
                </c:pt>
                <c:pt idx="2365">
                  <c:v>40120.709629629586</c:v>
                </c:pt>
                <c:pt idx="2366">
                  <c:v>40120.71614583327</c:v>
                </c:pt>
                <c:pt idx="2367">
                  <c:v>40120.745624999996</c:v>
                </c:pt>
                <c:pt idx="2368">
                  <c:v>40120.747418981475</c:v>
                </c:pt>
                <c:pt idx="2369">
                  <c:v>40121.346087962993</c:v>
                </c:pt>
                <c:pt idx="2370">
                  <c:v>40121.466319444546</c:v>
                </c:pt>
                <c:pt idx="2371">
                  <c:v>40121.472916666666</c:v>
                </c:pt>
                <c:pt idx="2372">
                  <c:v>40121.491828703627</c:v>
                </c:pt>
                <c:pt idx="2373">
                  <c:v>40121.69159722222</c:v>
                </c:pt>
                <c:pt idx="2374">
                  <c:v>40121.71912037037</c:v>
                </c:pt>
                <c:pt idx="2375">
                  <c:v>40122.383854166663</c:v>
                </c:pt>
                <c:pt idx="2376">
                  <c:v>40122.429884259254</c:v>
                </c:pt>
                <c:pt idx="2377">
                  <c:v>40122.455543981479</c:v>
                </c:pt>
                <c:pt idx="2378">
                  <c:v>40122.470625000002</c:v>
                </c:pt>
                <c:pt idx="2379">
                  <c:v>40122.486643518518</c:v>
                </c:pt>
                <c:pt idx="2380">
                  <c:v>40122.503657407411</c:v>
                </c:pt>
                <c:pt idx="2381">
                  <c:v>40122.560219907413</c:v>
                </c:pt>
                <c:pt idx="2382">
                  <c:v>40122.621759259207</c:v>
                </c:pt>
                <c:pt idx="2383">
                  <c:v>40122.646180555501</c:v>
                </c:pt>
                <c:pt idx="2384">
                  <c:v>40122.706388888888</c:v>
                </c:pt>
                <c:pt idx="2385">
                  <c:v>40122.720324074071</c:v>
                </c:pt>
                <c:pt idx="2386">
                  <c:v>40122.731331018505</c:v>
                </c:pt>
                <c:pt idx="2387">
                  <c:v>40122.763159722184</c:v>
                </c:pt>
                <c:pt idx="2388">
                  <c:v>40123.246875000012</c:v>
                </c:pt>
                <c:pt idx="2389">
                  <c:v>40123.283912037034</c:v>
                </c:pt>
                <c:pt idx="2390">
                  <c:v>40123.29116898137</c:v>
                </c:pt>
                <c:pt idx="2391">
                  <c:v>40123.29427083327</c:v>
                </c:pt>
                <c:pt idx="2392">
                  <c:v>40123.295717592584</c:v>
                </c:pt>
                <c:pt idx="2393">
                  <c:v>40123.29719907407</c:v>
                </c:pt>
                <c:pt idx="2394">
                  <c:v>40123.298981481421</c:v>
                </c:pt>
                <c:pt idx="2395">
                  <c:v>40123.302777777782</c:v>
                </c:pt>
                <c:pt idx="2396">
                  <c:v>40123.304016203743</c:v>
                </c:pt>
                <c:pt idx="2397">
                  <c:v>40123.304884259262</c:v>
                </c:pt>
                <c:pt idx="2398">
                  <c:v>40123.306053240805</c:v>
                </c:pt>
                <c:pt idx="2399">
                  <c:v>40123.306782407402</c:v>
                </c:pt>
                <c:pt idx="2400">
                  <c:v>40123.350798611107</c:v>
                </c:pt>
                <c:pt idx="2401">
                  <c:v>40123.351655092643</c:v>
                </c:pt>
                <c:pt idx="2402">
                  <c:v>40123.416956018591</c:v>
                </c:pt>
                <c:pt idx="2403">
                  <c:v>40123.506805555553</c:v>
                </c:pt>
                <c:pt idx="2404">
                  <c:v>40123.572407407402</c:v>
                </c:pt>
                <c:pt idx="2405">
                  <c:v>40123.62600694444</c:v>
                </c:pt>
                <c:pt idx="2406">
                  <c:v>40123.65149305555</c:v>
                </c:pt>
                <c:pt idx="2407">
                  <c:v>40123.673819444521</c:v>
                </c:pt>
                <c:pt idx="2408">
                  <c:v>40123.677662036986</c:v>
                </c:pt>
                <c:pt idx="2409">
                  <c:v>40123.764039351852</c:v>
                </c:pt>
                <c:pt idx="2410">
                  <c:v>40124.314814814876</c:v>
                </c:pt>
                <c:pt idx="2411">
                  <c:v>40124.491296296292</c:v>
                </c:pt>
                <c:pt idx="2412">
                  <c:v>40124.51363425926</c:v>
                </c:pt>
                <c:pt idx="2413">
                  <c:v>40124.631111111034</c:v>
                </c:pt>
                <c:pt idx="2414">
                  <c:v>40124.741585648146</c:v>
                </c:pt>
                <c:pt idx="2415">
                  <c:v>40125.299166666555</c:v>
                </c:pt>
                <c:pt idx="2416">
                  <c:v>40125.30018518518</c:v>
                </c:pt>
                <c:pt idx="2417">
                  <c:v>40125.320625</c:v>
                </c:pt>
                <c:pt idx="2418">
                  <c:v>40125.341284722221</c:v>
                </c:pt>
                <c:pt idx="2419">
                  <c:v>40125.356226851902</c:v>
                </c:pt>
                <c:pt idx="2420">
                  <c:v>40125.383206018567</c:v>
                </c:pt>
                <c:pt idx="2421">
                  <c:v>40125.404363425943</c:v>
                </c:pt>
                <c:pt idx="2422">
                  <c:v>40125.407546296345</c:v>
                </c:pt>
                <c:pt idx="2423">
                  <c:v>40125.424791666606</c:v>
                </c:pt>
                <c:pt idx="2424">
                  <c:v>40125.474270833329</c:v>
                </c:pt>
                <c:pt idx="2425">
                  <c:v>40125.512847222242</c:v>
                </c:pt>
                <c:pt idx="2426">
                  <c:v>40125.516956018575</c:v>
                </c:pt>
                <c:pt idx="2427">
                  <c:v>40125.518518518591</c:v>
                </c:pt>
                <c:pt idx="2428">
                  <c:v>40125.580821759257</c:v>
                </c:pt>
                <c:pt idx="2429">
                  <c:v>40125.596388888887</c:v>
                </c:pt>
                <c:pt idx="2430">
                  <c:v>40125.596979166665</c:v>
                </c:pt>
                <c:pt idx="2431">
                  <c:v>40125.618483796294</c:v>
                </c:pt>
                <c:pt idx="2432">
                  <c:v>40125.634236111109</c:v>
                </c:pt>
                <c:pt idx="2433">
                  <c:v>40125.637129629584</c:v>
                </c:pt>
                <c:pt idx="2434">
                  <c:v>40125.657233796293</c:v>
                </c:pt>
                <c:pt idx="2435">
                  <c:v>40125.685486111033</c:v>
                </c:pt>
                <c:pt idx="2436">
                  <c:v>40125.691203703616</c:v>
                </c:pt>
                <c:pt idx="2437">
                  <c:v>40125.738275463002</c:v>
                </c:pt>
                <c:pt idx="2438">
                  <c:v>40125.761620370315</c:v>
                </c:pt>
                <c:pt idx="2439">
                  <c:v>40126.310451388948</c:v>
                </c:pt>
                <c:pt idx="2440">
                  <c:v>40126.319212963012</c:v>
                </c:pt>
                <c:pt idx="2441">
                  <c:v>40126.3203125</c:v>
                </c:pt>
                <c:pt idx="2442">
                  <c:v>40126.376643518517</c:v>
                </c:pt>
                <c:pt idx="2443">
                  <c:v>40126.509375000001</c:v>
                </c:pt>
                <c:pt idx="2444">
                  <c:v>40126.52519675919</c:v>
                </c:pt>
                <c:pt idx="2445">
                  <c:v>40126.626469907351</c:v>
                </c:pt>
                <c:pt idx="2446">
                  <c:v>40126.732199074082</c:v>
                </c:pt>
                <c:pt idx="2447">
                  <c:v>40127.289004629594</c:v>
                </c:pt>
                <c:pt idx="2448">
                  <c:v>40127.325624999998</c:v>
                </c:pt>
                <c:pt idx="2449">
                  <c:v>40127.358078703699</c:v>
                </c:pt>
                <c:pt idx="2450">
                  <c:v>40127.539965277778</c:v>
                </c:pt>
                <c:pt idx="2451">
                  <c:v>40127.576226851852</c:v>
                </c:pt>
                <c:pt idx="2452">
                  <c:v>40127.601655092592</c:v>
                </c:pt>
                <c:pt idx="2453">
                  <c:v>40127.613240740735</c:v>
                </c:pt>
                <c:pt idx="2454">
                  <c:v>40127.634421296294</c:v>
                </c:pt>
                <c:pt idx="2455">
                  <c:v>40127.713842592588</c:v>
                </c:pt>
                <c:pt idx="2456">
                  <c:v>40127.738275463002</c:v>
                </c:pt>
                <c:pt idx="2457">
                  <c:v>40127.749687499992</c:v>
                </c:pt>
                <c:pt idx="2458">
                  <c:v>40127.751516203702</c:v>
                </c:pt>
                <c:pt idx="2459">
                  <c:v>40127.75200231481</c:v>
                </c:pt>
                <c:pt idx="2460">
                  <c:v>40127.75362268513</c:v>
                </c:pt>
                <c:pt idx="2461">
                  <c:v>40127.754340277781</c:v>
                </c:pt>
                <c:pt idx="2462">
                  <c:v>40127.754826388955</c:v>
                </c:pt>
                <c:pt idx="2463">
                  <c:v>40128.355902777781</c:v>
                </c:pt>
                <c:pt idx="2464">
                  <c:v>40128.399965277778</c:v>
                </c:pt>
                <c:pt idx="2465">
                  <c:v>40128.419062500005</c:v>
                </c:pt>
                <c:pt idx="2466">
                  <c:v>40128.627453703601</c:v>
                </c:pt>
                <c:pt idx="2467">
                  <c:v>40128.670127314814</c:v>
                </c:pt>
                <c:pt idx="2468">
                  <c:v>40128.726643518465</c:v>
                </c:pt>
                <c:pt idx="2469">
                  <c:v>40128.747569444495</c:v>
                </c:pt>
                <c:pt idx="2470">
                  <c:v>40128.748217592612</c:v>
                </c:pt>
                <c:pt idx="2471">
                  <c:v>40128.749895833324</c:v>
                </c:pt>
                <c:pt idx="2472">
                  <c:v>40128.75100694444</c:v>
                </c:pt>
                <c:pt idx="2473">
                  <c:v>40128.751504629625</c:v>
                </c:pt>
                <c:pt idx="2474">
                  <c:v>40128.751608796294</c:v>
                </c:pt>
                <c:pt idx="2475">
                  <c:v>40128.752118055563</c:v>
                </c:pt>
                <c:pt idx="2476">
                  <c:v>40128.752256944521</c:v>
                </c:pt>
                <c:pt idx="2477">
                  <c:v>40128.752754629626</c:v>
                </c:pt>
                <c:pt idx="2478">
                  <c:v>40129.298969907351</c:v>
                </c:pt>
                <c:pt idx="2479">
                  <c:v>40129.353159722217</c:v>
                </c:pt>
                <c:pt idx="2480">
                  <c:v>40129.357824074141</c:v>
                </c:pt>
                <c:pt idx="2481">
                  <c:v>40129.663587962954</c:v>
                </c:pt>
                <c:pt idx="2482">
                  <c:v>40129.681064814758</c:v>
                </c:pt>
                <c:pt idx="2483">
                  <c:v>40129.711215277792</c:v>
                </c:pt>
                <c:pt idx="2484">
                  <c:v>40129.749560185184</c:v>
                </c:pt>
                <c:pt idx="2485">
                  <c:v>40130.310069444546</c:v>
                </c:pt>
                <c:pt idx="2486">
                  <c:v>40130.336562500001</c:v>
                </c:pt>
                <c:pt idx="2487">
                  <c:v>40130.341990740737</c:v>
                </c:pt>
                <c:pt idx="2488">
                  <c:v>40130.350289351911</c:v>
                </c:pt>
                <c:pt idx="2489">
                  <c:v>40130.359131944497</c:v>
                </c:pt>
                <c:pt idx="2490">
                  <c:v>40130.379791666615</c:v>
                </c:pt>
                <c:pt idx="2491">
                  <c:v>40130.41611111111</c:v>
                </c:pt>
                <c:pt idx="2492">
                  <c:v>40130.435497685176</c:v>
                </c:pt>
                <c:pt idx="2493">
                  <c:v>40130.684710648195</c:v>
                </c:pt>
                <c:pt idx="2494">
                  <c:v>40130.692013888889</c:v>
                </c:pt>
                <c:pt idx="2495">
                  <c:v>40130.699791666571</c:v>
                </c:pt>
                <c:pt idx="2496">
                  <c:v>40130.730729166615</c:v>
                </c:pt>
                <c:pt idx="2497">
                  <c:v>40130.740416666624</c:v>
                </c:pt>
                <c:pt idx="2498">
                  <c:v>40130.751250000001</c:v>
                </c:pt>
                <c:pt idx="2499">
                  <c:v>40131.287974536994</c:v>
                </c:pt>
                <c:pt idx="2500">
                  <c:v>40131.349849537037</c:v>
                </c:pt>
                <c:pt idx="2501">
                  <c:v>40131.352627314867</c:v>
                </c:pt>
                <c:pt idx="2502">
                  <c:v>40131.378078703703</c:v>
                </c:pt>
                <c:pt idx="2503">
                  <c:v>40131.397256944503</c:v>
                </c:pt>
                <c:pt idx="2504">
                  <c:v>40131.401909722204</c:v>
                </c:pt>
                <c:pt idx="2505">
                  <c:v>40131.403182870316</c:v>
                </c:pt>
                <c:pt idx="2506">
                  <c:v>40131.408935185202</c:v>
                </c:pt>
                <c:pt idx="2507">
                  <c:v>40132.257268518515</c:v>
                </c:pt>
                <c:pt idx="2508">
                  <c:v>40132.265543981397</c:v>
                </c:pt>
                <c:pt idx="2509">
                  <c:v>40132.295763888804</c:v>
                </c:pt>
                <c:pt idx="2510">
                  <c:v>40132.315196759257</c:v>
                </c:pt>
                <c:pt idx="2511">
                  <c:v>40132.318518518608</c:v>
                </c:pt>
                <c:pt idx="2512">
                  <c:v>40132.321736111058</c:v>
                </c:pt>
                <c:pt idx="2513">
                  <c:v>40132.324375000011</c:v>
                </c:pt>
                <c:pt idx="2514">
                  <c:v>40132.325196759208</c:v>
                </c:pt>
                <c:pt idx="2515">
                  <c:v>40132.343715277791</c:v>
                </c:pt>
                <c:pt idx="2516">
                  <c:v>40132.35652777784</c:v>
                </c:pt>
                <c:pt idx="2517">
                  <c:v>40132.403900462959</c:v>
                </c:pt>
                <c:pt idx="2518">
                  <c:v>40132.425081018504</c:v>
                </c:pt>
                <c:pt idx="2519">
                  <c:v>40132.430254629631</c:v>
                </c:pt>
                <c:pt idx="2520">
                  <c:v>40132.704502314809</c:v>
                </c:pt>
                <c:pt idx="2521">
                  <c:v>40132.72916666657</c:v>
                </c:pt>
                <c:pt idx="2522">
                  <c:v>40132.742523148212</c:v>
                </c:pt>
                <c:pt idx="2523">
                  <c:v>40132.744282407402</c:v>
                </c:pt>
                <c:pt idx="2524">
                  <c:v>40132.755706018514</c:v>
                </c:pt>
                <c:pt idx="2525">
                  <c:v>40132.756377314843</c:v>
                </c:pt>
                <c:pt idx="2526">
                  <c:v>40132.758148148212</c:v>
                </c:pt>
                <c:pt idx="2527">
                  <c:v>40132.758819444563</c:v>
                </c:pt>
                <c:pt idx="2528">
                  <c:v>40132.761134259199</c:v>
                </c:pt>
                <c:pt idx="2529">
                  <c:v>40132.765138888884</c:v>
                </c:pt>
                <c:pt idx="2530">
                  <c:v>40133.307824074123</c:v>
                </c:pt>
                <c:pt idx="2531">
                  <c:v>40133.365636574068</c:v>
                </c:pt>
                <c:pt idx="2532">
                  <c:v>40133.371666666615</c:v>
                </c:pt>
                <c:pt idx="2533">
                  <c:v>40133.372754629629</c:v>
                </c:pt>
                <c:pt idx="2534">
                  <c:v>40133.405069444503</c:v>
                </c:pt>
                <c:pt idx="2535">
                  <c:v>40133.407534722217</c:v>
                </c:pt>
                <c:pt idx="2536">
                  <c:v>40133.470497685186</c:v>
                </c:pt>
                <c:pt idx="2537">
                  <c:v>40133.500914351847</c:v>
                </c:pt>
                <c:pt idx="2538">
                  <c:v>40133.726412037024</c:v>
                </c:pt>
                <c:pt idx="2539">
                  <c:v>40133.743217592593</c:v>
                </c:pt>
                <c:pt idx="2540">
                  <c:v>40134.368101851825</c:v>
                </c:pt>
                <c:pt idx="2541">
                  <c:v>40134.382222222273</c:v>
                </c:pt>
                <c:pt idx="2542">
                  <c:v>40134.410127314812</c:v>
                </c:pt>
                <c:pt idx="2543">
                  <c:v>40134.500636574092</c:v>
                </c:pt>
                <c:pt idx="2544">
                  <c:v>40134.706238426006</c:v>
                </c:pt>
                <c:pt idx="2545">
                  <c:v>40134.726030092592</c:v>
                </c:pt>
                <c:pt idx="2546">
                  <c:v>40134.74722222222</c:v>
                </c:pt>
                <c:pt idx="2547">
                  <c:v>40134.757488425923</c:v>
                </c:pt>
                <c:pt idx="2548">
                  <c:v>40135.317303240743</c:v>
                </c:pt>
                <c:pt idx="2549">
                  <c:v>40135.330891203703</c:v>
                </c:pt>
                <c:pt idx="2550">
                  <c:v>40135.338564814811</c:v>
                </c:pt>
                <c:pt idx="2551">
                  <c:v>40135.340601851851</c:v>
                </c:pt>
                <c:pt idx="2552">
                  <c:v>40135.354953703703</c:v>
                </c:pt>
                <c:pt idx="2553">
                  <c:v>40135.370196759257</c:v>
                </c:pt>
                <c:pt idx="2554">
                  <c:v>40135.407777777778</c:v>
                </c:pt>
                <c:pt idx="2555">
                  <c:v>40135.408576388996</c:v>
                </c:pt>
                <c:pt idx="2556">
                  <c:v>40135.41710648148</c:v>
                </c:pt>
                <c:pt idx="2557">
                  <c:v>40135.471932870365</c:v>
                </c:pt>
                <c:pt idx="2558">
                  <c:v>40135.489953703684</c:v>
                </c:pt>
                <c:pt idx="2559">
                  <c:v>40135.73438657407</c:v>
                </c:pt>
                <c:pt idx="2560">
                  <c:v>40135.759513888937</c:v>
                </c:pt>
                <c:pt idx="2561">
                  <c:v>40136.226122685104</c:v>
                </c:pt>
                <c:pt idx="2562">
                  <c:v>40136.234143518464</c:v>
                </c:pt>
                <c:pt idx="2563">
                  <c:v>40136.291539351834</c:v>
                </c:pt>
                <c:pt idx="2564">
                  <c:v>40136.357083333329</c:v>
                </c:pt>
                <c:pt idx="2565">
                  <c:v>40136.383726851825</c:v>
                </c:pt>
                <c:pt idx="2566">
                  <c:v>40136.727280092586</c:v>
                </c:pt>
                <c:pt idx="2567">
                  <c:v>40137.225787036965</c:v>
                </c:pt>
                <c:pt idx="2568">
                  <c:v>40137.232534722221</c:v>
                </c:pt>
                <c:pt idx="2569">
                  <c:v>40137.233807870354</c:v>
                </c:pt>
                <c:pt idx="2570">
                  <c:v>40137.23605324074</c:v>
                </c:pt>
                <c:pt idx="2571">
                  <c:v>40137.284803240742</c:v>
                </c:pt>
                <c:pt idx="2572">
                  <c:v>40137.319745370369</c:v>
                </c:pt>
                <c:pt idx="2573">
                  <c:v>40137.350775463012</c:v>
                </c:pt>
                <c:pt idx="2574">
                  <c:v>40137.369375000002</c:v>
                </c:pt>
                <c:pt idx="2575">
                  <c:v>40137.369733796295</c:v>
                </c:pt>
                <c:pt idx="2576">
                  <c:v>40137.375243055561</c:v>
                </c:pt>
                <c:pt idx="2577">
                  <c:v>40137.378738426007</c:v>
                </c:pt>
                <c:pt idx="2578">
                  <c:v>40137.379398148223</c:v>
                </c:pt>
                <c:pt idx="2579">
                  <c:v>40137.406400462962</c:v>
                </c:pt>
                <c:pt idx="2580">
                  <c:v>40137.63795138889</c:v>
                </c:pt>
                <c:pt idx="2581">
                  <c:v>40137.728761574013</c:v>
                </c:pt>
                <c:pt idx="2582">
                  <c:v>40137.731307870316</c:v>
                </c:pt>
                <c:pt idx="2583">
                  <c:v>40137.746678240743</c:v>
                </c:pt>
                <c:pt idx="2584">
                  <c:v>40137.755648148195</c:v>
                </c:pt>
                <c:pt idx="2585">
                  <c:v>40137.759120370371</c:v>
                </c:pt>
                <c:pt idx="2586">
                  <c:v>40138.243472222195</c:v>
                </c:pt>
                <c:pt idx="2587">
                  <c:v>40138.260659722204</c:v>
                </c:pt>
                <c:pt idx="2588">
                  <c:v>40138.263229166616</c:v>
                </c:pt>
                <c:pt idx="2589">
                  <c:v>40138.265219907407</c:v>
                </c:pt>
                <c:pt idx="2590">
                  <c:v>40138.275937500002</c:v>
                </c:pt>
                <c:pt idx="2591">
                  <c:v>40138.280185185184</c:v>
                </c:pt>
                <c:pt idx="2592">
                  <c:v>40138.283460648134</c:v>
                </c:pt>
                <c:pt idx="2593">
                  <c:v>40138.285254629627</c:v>
                </c:pt>
                <c:pt idx="2594">
                  <c:v>40138.286018518513</c:v>
                </c:pt>
                <c:pt idx="2595">
                  <c:v>40138.287685185176</c:v>
                </c:pt>
                <c:pt idx="2596">
                  <c:v>40138.290972222196</c:v>
                </c:pt>
                <c:pt idx="2597">
                  <c:v>40138.300902777773</c:v>
                </c:pt>
                <c:pt idx="2598">
                  <c:v>40138.302442129629</c:v>
                </c:pt>
                <c:pt idx="2599">
                  <c:v>40138.306342592601</c:v>
                </c:pt>
                <c:pt idx="2600">
                  <c:v>40138.327476851824</c:v>
                </c:pt>
                <c:pt idx="2601">
                  <c:v>40138.381689814814</c:v>
                </c:pt>
                <c:pt idx="2602">
                  <c:v>40138.441018518519</c:v>
                </c:pt>
                <c:pt idx="2603">
                  <c:v>40138.573680555477</c:v>
                </c:pt>
                <c:pt idx="2604">
                  <c:v>40138.634722222196</c:v>
                </c:pt>
                <c:pt idx="2605">
                  <c:v>40138.70916666658</c:v>
                </c:pt>
                <c:pt idx="2606">
                  <c:v>40138.744861111074</c:v>
                </c:pt>
                <c:pt idx="2607">
                  <c:v>40138.747060185175</c:v>
                </c:pt>
                <c:pt idx="2608">
                  <c:v>40138.747199074081</c:v>
                </c:pt>
                <c:pt idx="2609">
                  <c:v>40139.271412036986</c:v>
                </c:pt>
                <c:pt idx="2610">
                  <c:v>40139.280092592591</c:v>
                </c:pt>
                <c:pt idx="2611">
                  <c:v>40139.282083333324</c:v>
                </c:pt>
                <c:pt idx="2612">
                  <c:v>40139.283101851768</c:v>
                </c:pt>
                <c:pt idx="2613">
                  <c:v>40139.286863425943</c:v>
                </c:pt>
                <c:pt idx="2614">
                  <c:v>40139.294756944444</c:v>
                </c:pt>
                <c:pt idx="2615">
                  <c:v>40139.295949074054</c:v>
                </c:pt>
                <c:pt idx="2616">
                  <c:v>40139.297662036974</c:v>
                </c:pt>
                <c:pt idx="2617">
                  <c:v>40139.298993055556</c:v>
                </c:pt>
                <c:pt idx="2618">
                  <c:v>40139.300057870416</c:v>
                </c:pt>
                <c:pt idx="2619">
                  <c:v>40139.322650462993</c:v>
                </c:pt>
                <c:pt idx="2620">
                  <c:v>40139.324571759258</c:v>
                </c:pt>
                <c:pt idx="2621">
                  <c:v>40139.387060185181</c:v>
                </c:pt>
                <c:pt idx="2622">
                  <c:v>40139.420810185191</c:v>
                </c:pt>
                <c:pt idx="2623">
                  <c:v>40139.55695601859</c:v>
                </c:pt>
                <c:pt idx="2624">
                  <c:v>40139.594351851825</c:v>
                </c:pt>
                <c:pt idx="2625">
                  <c:v>40139.602256944505</c:v>
                </c:pt>
                <c:pt idx="2626">
                  <c:v>40139.603067129625</c:v>
                </c:pt>
                <c:pt idx="2627">
                  <c:v>40139.657314814809</c:v>
                </c:pt>
                <c:pt idx="2628">
                  <c:v>40139.67204861105</c:v>
                </c:pt>
                <c:pt idx="2629">
                  <c:v>40139.684942129628</c:v>
                </c:pt>
                <c:pt idx="2630">
                  <c:v>40139.706527777773</c:v>
                </c:pt>
                <c:pt idx="2631">
                  <c:v>40139.7580787037</c:v>
                </c:pt>
                <c:pt idx="2632">
                  <c:v>40140.272476851824</c:v>
                </c:pt>
                <c:pt idx="2633">
                  <c:v>40140.285393518505</c:v>
                </c:pt>
                <c:pt idx="2634">
                  <c:v>40140.29090277772</c:v>
                </c:pt>
                <c:pt idx="2635">
                  <c:v>40140.296493055554</c:v>
                </c:pt>
                <c:pt idx="2636">
                  <c:v>40140.297187499986</c:v>
                </c:pt>
                <c:pt idx="2637">
                  <c:v>40140.310081018513</c:v>
                </c:pt>
                <c:pt idx="2638">
                  <c:v>40140.311689814815</c:v>
                </c:pt>
                <c:pt idx="2639">
                  <c:v>40140.610300925931</c:v>
                </c:pt>
                <c:pt idx="2640">
                  <c:v>40140.644398148215</c:v>
                </c:pt>
                <c:pt idx="2641">
                  <c:v>40140.708379629628</c:v>
                </c:pt>
                <c:pt idx="2642">
                  <c:v>40140.731481481387</c:v>
                </c:pt>
                <c:pt idx="2643">
                  <c:v>40140.7393055555</c:v>
                </c:pt>
                <c:pt idx="2644">
                  <c:v>40141.219733796286</c:v>
                </c:pt>
                <c:pt idx="2645">
                  <c:v>40141.220312500001</c:v>
                </c:pt>
                <c:pt idx="2646">
                  <c:v>40141.28292824074</c:v>
                </c:pt>
                <c:pt idx="2647">
                  <c:v>40141.284236111111</c:v>
                </c:pt>
                <c:pt idx="2648">
                  <c:v>40141.28670138889</c:v>
                </c:pt>
                <c:pt idx="2649">
                  <c:v>40141.287986111034</c:v>
                </c:pt>
                <c:pt idx="2650">
                  <c:v>40141.288946759254</c:v>
                </c:pt>
                <c:pt idx="2651">
                  <c:v>40141.291967592537</c:v>
                </c:pt>
                <c:pt idx="2652">
                  <c:v>40141.294444444444</c:v>
                </c:pt>
                <c:pt idx="2653">
                  <c:v>40141.295231481476</c:v>
                </c:pt>
                <c:pt idx="2654">
                  <c:v>40141.362604166665</c:v>
                </c:pt>
                <c:pt idx="2655">
                  <c:v>40141.696030092593</c:v>
                </c:pt>
                <c:pt idx="2656">
                  <c:v>40141.738460648136</c:v>
                </c:pt>
                <c:pt idx="2657">
                  <c:v>40141.758125</c:v>
                </c:pt>
                <c:pt idx="2658">
                  <c:v>40142.300081018519</c:v>
                </c:pt>
                <c:pt idx="2659">
                  <c:v>40142.302384259259</c:v>
                </c:pt>
                <c:pt idx="2660">
                  <c:v>40142.305057870391</c:v>
                </c:pt>
                <c:pt idx="2661">
                  <c:v>40142.306493055563</c:v>
                </c:pt>
                <c:pt idx="2662">
                  <c:v>40142.30774305555</c:v>
                </c:pt>
                <c:pt idx="2663">
                  <c:v>40142.310694444546</c:v>
                </c:pt>
                <c:pt idx="2664">
                  <c:v>40142.329745370371</c:v>
                </c:pt>
                <c:pt idx="2665">
                  <c:v>40142.344560185193</c:v>
                </c:pt>
                <c:pt idx="2666">
                  <c:v>40142.35500000001</c:v>
                </c:pt>
                <c:pt idx="2667">
                  <c:v>40142.372106481482</c:v>
                </c:pt>
                <c:pt idx="2668">
                  <c:v>40142.388715277848</c:v>
                </c:pt>
                <c:pt idx="2669">
                  <c:v>40142.494780092587</c:v>
                </c:pt>
                <c:pt idx="2670">
                  <c:v>40142.504062500004</c:v>
                </c:pt>
                <c:pt idx="2671">
                  <c:v>40142.511087962957</c:v>
                </c:pt>
                <c:pt idx="2672">
                  <c:v>40142.577361111049</c:v>
                </c:pt>
                <c:pt idx="2673">
                  <c:v>40142.588136574093</c:v>
                </c:pt>
                <c:pt idx="2674">
                  <c:v>40142.669756944444</c:v>
                </c:pt>
                <c:pt idx="2675">
                  <c:v>40142.675601851784</c:v>
                </c:pt>
                <c:pt idx="2676">
                  <c:v>40142.70685185185</c:v>
                </c:pt>
                <c:pt idx="2677">
                  <c:v>40142.751550925932</c:v>
                </c:pt>
                <c:pt idx="2678">
                  <c:v>40142.760636574072</c:v>
                </c:pt>
                <c:pt idx="2679">
                  <c:v>40143.284351851835</c:v>
                </c:pt>
                <c:pt idx="2680">
                  <c:v>40143.287789351802</c:v>
                </c:pt>
                <c:pt idx="2681">
                  <c:v>40143.296273148204</c:v>
                </c:pt>
                <c:pt idx="2682">
                  <c:v>40143.306388888937</c:v>
                </c:pt>
                <c:pt idx="2683">
                  <c:v>40143.309282407412</c:v>
                </c:pt>
                <c:pt idx="2684">
                  <c:v>40143.312152777791</c:v>
                </c:pt>
                <c:pt idx="2685">
                  <c:v>40143.344259259335</c:v>
                </c:pt>
                <c:pt idx="2686">
                  <c:v>40143.746851851851</c:v>
                </c:pt>
                <c:pt idx="2687">
                  <c:v>40143.751145833237</c:v>
                </c:pt>
                <c:pt idx="2688">
                  <c:v>40143.762685185175</c:v>
                </c:pt>
                <c:pt idx="2689">
                  <c:v>40144.272476851824</c:v>
                </c:pt>
                <c:pt idx="2690">
                  <c:v>40144.274618055562</c:v>
                </c:pt>
                <c:pt idx="2691">
                  <c:v>40144.288680555554</c:v>
                </c:pt>
                <c:pt idx="2692">
                  <c:v>40144.302291666667</c:v>
                </c:pt>
                <c:pt idx="2693">
                  <c:v>40144.307048611074</c:v>
                </c:pt>
                <c:pt idx="2694">
                  <c:v>40144.32545138889</c:v>
                </c:pt>
                <c:pt idx="2695">
                  <c:v>40144.329317129632</c:v>
                </c:pt>
                <c:pt idx="2696">
                  <c:v>40144.33285879637</c:v>
                </c:pt>
                <c:pt idx="2697">
                  <c:v>40144.335659722223</c:v>
                </c:pt>
                <c:pt idx="2698">
                  <c:v>40144.34450231486</c:v>
                </c:pt>
                <c:pt idx="2699">
                  <c:v>40144.364594907413</c:v>
                </c:pt>
                <c:pt idx="2700">
                  <c:v>40144.367581018516</c:v>
                </c:pt>
                <c:pt idx="2701">
                  <c:v>40144.380879629643</c:v>
                </c:pt>
                <c:pt idx="2702">
                  <c:v>40144.382222222273</c:v>
                </c:pt>
                <c:pt idx="2703">
                  <c:v>40144.38512731481</c:v>
                </c:pt>
                <c:pt idx="2704">
                  <c:v>40144.680115740739</c:v>
                </c:pt>
                <c:pt idx="2705">
                  <c:v>40144.693969907334</c:v>
                </c:pt>
                <c:pt idx="2706">
                  <c:v>40144.722187499996</c:v>
                </c:pt>
                <c:pt idx="2707">
                  <c:v>40144.737314814804</c:v>
                </c:pt>
                <c:pt idx="2708">
                  <c:v>40144.761620370315</c:v>
                </c:pt>
                <c:pt idx="2709">
                  <c:v>40145.242824074092</c:v>
                </c:pt>
                <c:pt idx="2710">
                  <c:v>40145.273321759174</c:v>
                </c:pt>
                <c:pt idx="2711">
                  <c:v>40145.274942129625</c:v>
                </c:pt>
                <c:pt idx="2712">
                  <c:v>40145.288611111107</c:v>
                </c:pt>
                <c:pt idx="2713">
                  <c:v>40145.294328703603</c:v>
                </c:pt>
                <c:pt idx="2714">
                  <c:v>40145.406840277792</c:v>
                </c:pt>
                <c:pt idx="2715">
                  <c:v>40145.755983796284</c:v>
                </c:pt>
                <c:pt idx="2716">
                  <c:v>40145.762442129584</c:v>
                </c:pt>
                <c:pt idx="2717">
                  <c:v>40145.781134259254</c:v>
                </c:pt>
                <c:pt idx="2718">
                  <c:v>40146.305798611058</c:v>
                </c:pt>
                <c:pt idx="2719">
                  <c:v>40146.659722222204</c:v>
                </c:pt>
                <c:pt idx="2720">
                  <c:v>40146.690949074073</c:v>
                </c:pt>
                <c:pt idx="2721">
                  <c:v>40146.703611111057</c:v>
                </c:pt>
                <c:pt idx="2722">
                  <c:v>40146.727881944425</c:v>
                </c:pt>
                <c:pt idx="2723">
                  <c:v>40146.749606481477</c:v>
                </c:pt>
                <c:pt idx="2724">
                  <c:v>40147.279432870324</c:v>
                </c:pt>
                <c:pt idx="2725">
                  <c:v>40147.321284722195</c:v>
                </c:pt>
                <c:pt idx="2726">
                  <c:v>40147.329351851826</c:v>
                </c:pt>
                <c:pt idx="2727">
                  <c:v>40147.375092592592</c:v>
                </c:pt>
                <c:pt idx="2728">
                  <c:v>40147.404351851852</c:v>
                </c:pt>
                <c:pt idx="2729">
                  <c:v>40147.408275463029</c:v>
                </c:pt>
                <c:pt idx="2730">
                  <c:v>40147.414351851847</c:v>
                </c:pt>
                <c:pt idx="2731">
                  <c:v>40147.428912037038</c:v>
                </c:pt>
                <c:pt idx="2732">
                  <c:v>40147.431979166664</c:v>
                </c:pt>
                <c:pt idx="2733">
                  <c:v>40147.441898148223</c:v>
                </c:pt>
                <c:pt idx="2734">
                  <c:v>40147.737175925926</c:v>
                </c:pt>
                <c:pt idx="2735">
                  <c:v>40147.741296296292</c:v>
                </c:pt>
                <c:pt idx="2736">
                  <c:v>40148.230706018505</c:v>
                </c:pt>
                <c:pt idx="2737">
                  <c:v>40148.292592592588</c:v>
                </c:pt>
                <c:pt idx="2738">
                  <c:v>40148.292673611017</c:v>
                </c:pt>
                <c:pt idx="2739">
                  <c:v>40148.296087962954</c:v>
                </c:pt>
                <c:pt idx="2740">
                  <c:v>40148.307337962993</c:v>
                </c:pt>
                <c:pt idx="2741">
                  <c:v>40148.394120370365</c:v>
                </c:pt>
                <c:pt idx="2742">
                  <c:v>40148.488032407477</c:v>
                </c:pt>
                <c:pt idx="2743">
                  <c:v>40148.672743055555</c:v>
                </c:pt>
                <c:pt idx="2744">
                  <c:v>40149.286469907405</c:v>
                </c:pt>
                <c:pt idx="2745">
                  <c:v>40149.316793981481</c:v>
                </c:pt>
                <c:pt idx="2746">
                  <c:v>40149.356759259317</c:v>
                </c:pt>
                <c:pt idx="2747">
                  <c:v>40149.36347222222</c:v>
                </c:pt>
                <c:pt idx="2748">
                  <c:v>40149.423692129625</c:v>
                </c:pt>
                <c:pt idx="2749">
                  <c:v>40150.279872685176</c:v>
                </c:pt>
                <c:pt idx="2750">
                  <c:v>40150.279895833271</c:v>
                </c:pt>
                <c:pt idx="2751">
                  <c:v>40150.281296296293</c:v>
                </c:pt>
                <c:pt idx="2752">
                  <c:v>40150.289201388892</c:v>
                </c:pt>
                <c:pt idx="2753">
                  <c:v>40150.333402777775</c:v>
                </c:pt>
                <c:pt idx="2754">
                  <c:v>40150.354548611111</c:v>
                </c:pt>
                <c:pt idx="2755">
                  <c:v>40150.375694444505</c:v>
                </c:pt>
                <c:pt idx="2756">
                  <c:v>40150.43613425926</c:v>
                </c:pt>
                <c:pt idx="2757">
                  <c:v>40150.466516203698</c:v>
                </c:pt>
                <c:pt idx="2758">
                  <c:v>40150.491134259224</c:v>
                </c:pt>
                <c:pt idx="2759">
                  <c:v>40150.764293981476</c:v>
                </c:pt>
                <c:pt idx="2760">
                  <c:v>40151.266516203701</c:v>
                </c:pt>
                <c:pt idx="2761">
                  <c:v>40151.292499999996</c:v>
                </c:pt>
                <c:pt idx="2762">
                  <c:v>40151.334699074141</c:v>
                </c:pt>
                <c:pt idx="2763">
                  <c:v>40151.353009259263</c:v>
                </c:pt>
                <c:pt idx="2764">
                  <c:v>40151.397256944503</c:v>
                </c:pt>
                <c:pt idx="2765">
                  <c:v>40151.455543981479</c:v>
                </c:pt>
                <c:pt idx="2766">
                  <c:v>40152.280127314814</c:v>
                </c:pt>
                <c:pt idx="2767">
                  <c:v>40153.284386574072</c:v>
                </c:pt>
                <c:pt idx="2768">
                  <c:v>40153.288784722194</c:v>
                </c:pt>
                <c:pt idx="2769">
                  <c:v>40153.302094907413</c:v>
                </c:pt>
                <c:pt idx="2770">
                  <c:v>40153.307268518518</c:v>
                </c:pt>
                <c:pt idx="2771">
                  <c:v>40153.432465277772</c:v>
                </c:pt>
                <c:pt idx="2772">
                  <c:v>40153.458981481483</c:v>
                </c:pt>
                <c:pt idx="2773">
                  <c:v>40153.53126157407</c:v>
                </c:pt>
                <c:pt idx="2774">
                  <c:v>40153.768124999995</c:v>
                </c:pt>
                <c:pt idx="2775">
                  <c:v>40153.769108796274</c:v>
                </c:pt>
                <c:pt idx="2776">
                  <c:v>40153.777430555485</c:v>
                </c:pt>
                <c:pt idx="2777">
                  <c:v>40153.777488425927</c:v>
                </c:pt>
                <c:pt idx="2778">
                  <c:v>40154.252175925933</c:v>
                </c:pt>
                <c:pt idx="2779">
                  <c:v>40154.253391203674</c:v>
                </c:pt>
                <c:pt idx="2780">
                  <c:v>40154.26630787037</c:v>
                </c:pt>
                <c:pt idx="2781">
                  <c:v>40154.293252314805</c:v>
                </c:pt>
                <c:pt idx="2782">
                  <c:v>40154.296805555554</c:v>
                </c:pt>
                <c:pt idx="2783">
                  <c:v>40154.298518518517</c:v>
                </c:pt>
                <c:pt idx="2784">
                  <c:v>40154.299479166599</c:v>
                </c:pt>
                <c:pt idx="2785">
                  <c:v>40154.328807870392</c:v>
                </c:pt>
                <c:pt idx="2786">
                  <c:v>40154.340509259309</c:v>
                </c:pt>
                <c:pt idx="2787">
                  <c:v>40154.367314814815</c:v>
                </c:pt>
                <c:pt idx="2788">
                  <c:v>40154.373842592591</c:v>
                </c:pt>
                <c:pt idx="2789">
                  <c:v>40154.5351967592</c:v>
                </c:pt>
                <c:pt idx="2790">
                  <c:v>40154.658761574072</c:v>
                </c:pt>
                <c:pt idx="2791">
                  <c:v>40154.771168981388</c:v>
                </c:pt>
                <c:pt idx="2792">
                  <c:v>40154.775833333326</c:v>
                </c:pt>
                <c:pt idx="2793">
                  <c:v>40155.259918981479</c:v>
                </c:pt>
                <c:pt idx="2794">
                  <c:v>40155.284004629626</c:v>
                </c:pt>
                <c:pt idx="2795">
                  <c:v>40155.309328703705</c:v>
                </c:pt>
                <c:pt idx="2796">
                  <c:v>40155.317557870425</c:v>
                </c:pt>
                <c:pt idx="2797">
                  <c:v>40155.383425925931</c:v>
                </c:pt>
                <c:pt idx="2798">
                  <c:v>40155.553402777776</c:v>
                </c:pt>
                <c:pt idx="2799">
                  <c:v>40155.621296296296</c:v>
                </c:pt>
                <c:pt idx="2800">
                  <c:v>40155.631053240737</c:v>
                </c:pt>
                <c:pt idx="2801">
                  <c:v>40155.65174768513</c:v>
                </c:pt>
                <c:pt idx="2802">
                  <c:v>40155.755868055552</c:v>
                </c:pt>
                <c:pt idx="2803">
                  <c:v>40155.764282407406</c:v>
                </c:pt>
                <c:pt idx="2804">
                  <c:v>40155.769780092574</c:v>
                </c:pt>
                <c:pt idx="2805">
                  <c:v>40156.230208333334</c:v>
                </c:pt>
                <c:pt idx="2806">
                  <c:v>40156.242465277777</c:v>
                </c:pt>
                <c:pt idx="2807">
                  <c:v>40156.283645833239</c:v>
                </c:pt>
                <c:pt idx="2808">
                  <c:v>40156.295277777775</c:v>
                </c:pt>
                <c:pt idx="2809">
                  <c:v>40156.758425925931</c:v>
                </c:pt>
                <c:pt idx="2810">
                  <c:v>40156.779953703626</c:v>
                </c:pt>
                <c:pt idx="2811">
                  <c:v>40157.275312500002</c:v>
                </c:pt>
                <c:pt idx="2812">
                  <c:v>40157.279108796276</c:v>
                </c:pt>
                <c:pt idx="2813">
                  <c:v>40157.279432870324</c:v>
                </c:pt>
                <c:pt idx="2814">
                  <c:v>40157.281712962955</c:v>
                </c:pt>
                <c:pt idx="2815">
                  <c:v>40157.282037037032</c:v>
                </c:pt>
                <c:pt idx="2816">
                  <c:v>40157.282500000001</c:v>
                </c:pt>
                <c:pt idx="2817">
                  <c:v>40157.282824074093</c:v>
                </c:pt>
                <c:pt idx="2818">
                  <c:v>40157.283506944441</c:v>
                </c:pt>
                <c:pt idx="2819">
                  <c:v>40157.283831018518</c:v>
                </c:pt>
                <c:pt idx="2820">
                  <c:v>40157.284942129627</c:v>
                </c:pt>
                <c:pt idx="2821">
                  <c:v>40157.285266203704</c:v>
                </c:pt>
                <c:pt idx="2822">
                  <c:v>40157.287129629585</c:v>
                </c:pt>
                <c:pt idx="2823">
                  <c:v>40157.288738425974</c:v>
                </c:pt>
                <c:pt idx="2824">
                  <c:v>40157.289375</c:v>
                </c:pt>
                <c:pt idx="2825">
                  <c:v>40157.298124999994</c:v>
                </c:pt>
                <c:pt idx="2826">
                  <c:v>40157.298460648126</c:v>
                </c:pt>
                <c:pt idx="2827">
                  <c:v>40157.299606481422</c:v>
                </c:pt>
                <c:pt idx="2828">
                  <c:v>40157.299942129575</c:v>
                </c:pt>
                <c:pt idx="2829">
                  <c:v>40157.300972222241</c:v>
                </c:pt>
                <c:pt idx="2830">
                  <c:v>40157.302071759259</c:v>
                </c:pt>
                <c:pt idx="2831">
                  <c:v>40157.303263888891</c:v>
                </c:pt>
                <c:pt idx="2832">
                  <c:v>40157.303900462961</c:v>
                </c:pt>
                <c:pt idx="2833">
                  <c:v>40157.311261574068</c:v>
                </c:pt>
                <c:pt idx="2834">
                  <c:v>40157.318634259325</c:v>
                </c:pt>
                <c:pt idx="2835">
                  <c:v>40157.323692129627</c:v>
                </c:pt>
                <c:pt idx="2836">
                  <c:v>40157.327384259224</c:v>
                </c:pt>
                <c:pt idx="2837">
                  <c:v>40157.352569444563</c:v>
                </c:pt>
                <c:pt idx="2838">
                  <c:v>40157.673969907351</c:v>
                </c:pt>
                <c:pt idx="2839">
                  <c:v>40157.720983796244</c:v>
                </c:pt>
                <c:pt idx="2840">
                  <c:v>40157.73028935185</c:v>
                </c:pt>
                <c:pt idx="2841">
                  <c:v>40157.768842592588</c:v>
                </c:pt>
                <c:pt idx="2842">
                  <c:v>40158.242719907408</c:v>
                </c:pt>
                <c:pt idx="2843">
                  <c:v>40158.261863425927</c:v>
                </c:pt>
                <c:pt idx="2844">
                  <c:v>40158.275057870371</c:v>
                </c:pt>
                <c:pt idx="2845">
                  <c:v>40158.279143518448</c:v>
                </c:pt>
                <c:pt idx="2846">
                  <c:v>40158.290624999994</c:v>
                </c:pt>
                <c:pt idx="2847">
                  <c:v>40158.296539351846</c:v>
                </c:pt>
                <c:pt idx="2848">
                  <c:v>40158.299965277714</c:v>
                </c:pt>
                <c:pt idx="2849">
                  <c:v>40158.306909722218</c:v>
                </c:pt>
                <c:pt idx="2850">
                  <c:v>40158.31962962963</c:v>
                </c:pt>
                <c:pt idx="2851">
                  <c:v>40158.329108796286</c:v>
                </c:pt>
                <c:pt idx="2852">
                  <c:v>40158.342939814866</c:v>
                </c:pt>
                <c:pt idx="2853">
                  <c:v>40158.376851851848</c:v>
                </c:pt>
                <c:pt idx="2854">
                  <c:v>40158.382650463012</c:v>
                </c:pt>
                <c:pt idx="2855">
                  <c:v>40158.769826388889</c:v>
                </c:pt>
                <c:pt idx="2856">
                  <c:v>40158.769907407404</c:v>
                </c:pt>
                <c:pt idx="2857">
                  <c:v>40158.774293981478</c:v>
                </c:pt>
                <c:pt idx="2858">
                  <c:v>40158.775497685121</c:v>
                </c:pt>
                <c:pt idx="2859">
                  <c:v>40158.775578703651</c:v>
                </c:pt>
                <c:pt idx="2860">
                  <c:v>40159.258854166663</c:v>
                </c:pt>
                <c:pt idx="2861">
                  <c:v>40159.258935185193</c:v>
                </c:pt>
                <c:pt idx="2862">
                  <c:v>40159.258958333332</c:v>
                </c:pt>
                <c:pt idx="2863">
                  <c:v>40159.261504629576</c:v>
                </c:pt>
                <c:pt idx="2864">
                  <c:v>40159.265856481477</c:v>
                </c:pt>
                <c:pt idx="2865">
                  <c:v>40159.268217592602</c:v>
                </c:pt>
                <c:pt idx="2866">
                  <c:v>40159.269722222176</c:v>
                </c:pt>
                <c:pt idx="2867">
                  <c:v>40159.275300925925</c:v>
                </c:pt>
                <c:pt idx="2868">
                  <c:v>40159.281180555467</c:v>
                </c:pt>
                <c:pt idx="2869">
                  <c:v>40159.284652777773</c:v>
                </c:pt>
                <c:pt idx="2870">
                  <c:v>40159.350601851853</c:v>
                </c:pt>
                <c:pt idx="2871">
                  <c:v>40159.35361111111</c:v>
                </c:pt>
                <c:pt idx="2872">
                  <c:v>40159.366087962961</c:v>
                </c:pt>
                <c:pt idx="2873">
                  <c:v>40159.371817129642</c:v>
                </c:pt>
                <c:pt idx="2874">
                  <c:v>40159.401053240741</c:v>
                </c:pt>
                <c:pt idx="2875">
                  <c:v>40159.685740740679</c:v>
                </c:pt>
                <c:pt idx="2876">
                  <c:v>40159.722083333254</c:v>
                </c:pt>
                <c:pt idx="2877">
                  <c:v>40159.755694444495</c:v>
                </c:pt>
                <c:pt idx="2878">
                  <c:v>40159.769155092588</c:v>
                </c:pt>
                <c:pt idx="2879">
                  <c:v>40159.776550925933</c:v>
                </c:pt>
                <c:pt idx="2880">
                  <c:v>40160.262118055551</c:v>
                </c:pt>
                <c:pt idx="2881">
                  <c:v>40160.262210648143</c:v>
                </c:pt>
                <c:pt idx="2882">
                  <c:v>40160.262233796297</c:v>
                </c:pt>
                <c:pt idx="2883">
                  <c:v>40160.264085648145</c:v>
                </c:pt>
                <c:pt idx="2884">
                  <c:v>40160.267615740726</c:v>
                </c:pt>
                <c:pt idx="2885">
                  <c:v>40160.268726851777</c:v>
                </c:pt>
                <c:pt idx="2886">
                  <c:v>40160.275682870313</c:v>
                </c:pt>
                <c:pt idx="2887">
                  <c:v>40160.297106481405</c:v>
                </c:pt>
                <c:pt idx="2888">
                  <c:v>40160.300763888888</c:v>
                </c:pt>
                <c:pt idx="2889">
                  <c:v>40160.303078703684</c:v>
                </c:pt>
                <c:pt idx="2890">
                  <c:v>40160.309456018513</c:v>
                </c:pt>
                <c:pt idx="2891">
                  <c:v>40160.35625000007</c:v>
                </c:pt>
                <c:pt idx="2892">
                  <c:v>40160.411828703684</c:v>
                </c:pt>
                <c:pt idx="2893">
                  <c:v>40160.733900462954</c:v>
                </c:pt>
                <c:pt idx="2894">
                  <c:v>40160.773518518516</c:v>
                </c:pt>
                <c:pt idx="2895">
                  <c:v>40161.236643518474</c:v>
                </c:pt>
                <c:pt idx="2896">
                  <c:v>40161.24350694444</c:v>
                </c:pt>
                <c:pt idx="2897">
                  <c:v>40161.244629629626</c:v>
                </c:pt>
                <c:pt idx="2898">
                  <c:v>40161.244722222204</c:v>
                </c:pt>
                <c:pt idx="2899">
                  <c:v>40161.245266203674</c:v>
                </c:pt>
                <c:pt idx="2900">
                  <c:v>40161.245370370365</c:v>
                </c:pt>
                <c:pt idx="2901">
                  <c:v>40161.245983796274</c:v>
                </c:pt>
                <c:pt idx="2902">
                  <c:v>40161.246076388947</c:v>
                </c:pt>
                <c:pt idx="2903">
                  <c:v>40161.258379629631</c:v>
                </c:pt>
                <c:pt idx="2904">
                  <c:v>40161.258495370392</c:v>
                </c:pt>
                <c:pt idx="2905">
                  <c:v>40161.28528935185</c:v>
                </c:pt>
                <c:pt idx="2906">
                  <c:v>40161.290740740653</c:v>
                </c:pt>
                <c:pt idx="2907">
                  <c:v>40161.292453703609</c:v>
                </c:pt>
                <c:pt idx="2908">
                  <c:v>40161.293321759171</c:v>
                </c:pt>
                <c:pt idx="2909">
                  <c:v>40161.296666666574</c:v>
                </c:pt>
                <c:pt idx="2910">
                  <c:v>40161.297997685127</c:v>
                </c:pt>
                <c:pt idx="2911">
                  <c:v>40161.299062499995</c:v>
                </c:pt>
                <c:pt idx="2912">
                  <c:v>40161.304733796293</c:v>
                </c:pt>
                <c:pt idx="2913">
                  <c:v>40161.305081018516</c:v>
                </c:pt>
                <c:pt idx="2914">
                  <c:v>40161.307523148222</c:v>
                </c:pt>
                <c:pt idx="2915">
                  <c:v>40161.314560185201</c:v>
                </c:pt>
                <c:pt idx="2916">
                  <c:v>40161.339745370366</c:v>
                </c:pt>
                <c:pt idx="2917">
                  <c:v>40161.729363425926</c:v>
                </c:pt>
                <c:pt idx="2918">
                  <c:v>40161.752268518518</c:v>
                </c:pt>
                <c:pt idx="2919">
                  <c:v>40161.765439814757</c:v>
                </c:pt>
                <c:pt idx="2920">
                  <c:v>40162.272986111049</c:v>
                </c:pt>
                <c:pt idx="2921">
                  <c:v>40162.273819444505</c:v>
                </c:pt>
                <c:pt idx="2922">
                  <c:v>40162.274918981479</c:v>
                </c:pt>
                <c:pt idx="2923">
                  <c:v>40162.275520833238</c:v>
                </c:pt>
                <c:pt idx="2924">
                  <c:v>40162.286504629628</c:v>
                </c:pt>
                <c:pt idx="2925">
                  <c:v>40162.294467592576</c:v>
                </c:pt>
                <c:pt idx="2926">
                  <c:v>40162.295358796284</c:v>
                </c:pt>
                <c:pt idx="2927">
                  <c:v>40162.296087962954</c:v>
                </c:pt>
                <c:pt idx="2928">
                  <c:v>40162.305509259262</c:v>
                </c:pt>
                <c:pt idx="2929">
                  <c:v>40162.306539351935</c:v>
                </c:pt>
                <c:pt idx="2930">
                  <c:v>40162.33027777783</c:v>
                </c:pt>
                <c:pt idx="2931">
                  <c:v>40162.333946759209</c:v>
                </c:pt>
                <c:pt idx="2932">
                  <c:v>40162.338460648149</c:v>
                </c:pt>
                <c:pt idx="2933">
                  <c:v>40162.348819444604</c:v>
                </c:pt>
                <c:pt idx="2934">
                  <c:v>40162.3880324075</c:v>
                </c:pt>
                <c:pt idx="2935">
                  <c:v>40162.433842592589</c:v>
                </c:pt>
                <c:pt idx="2936">
                  <c:v>40162.446886574093</c:v>
                </c:pt>
                <c:pt idx="2937">
                  <c:v>40162.518125000002</c:v>
                </c:pt>
                <c:pt idx="2938">
                  <c:v>40162.734004629594</c:v>
                </c:pt>
                <c:pt idx="2939">
                  <c:v>40162.741608796285</c:v>
                </c:pt>
                <c:pt idx="2940">
                  <c:v>40162.775613425933</c:v>
                </c:pt>
                <c:pt idx="2941">
                  <c:v>40162.784432870365</c:v>
                </c:pt>
                <c:pt idx="2942">
                  <c:v>40163.273391203635</c:v>
                </c:pt>
                <c:pt idx="2943">
                  <c:v>40163.281053240738</c:v>
                </c:pt>
                <c:pt idx="2944">
                  <c:v>40163.287986111034</c:v>
                </c:pt>
                <c:pt idx="2945">
                  <c:v>40163.288715277791</c:v>
                </c:pt>
                <c:pt idx="2946">
                  <c:v>40163.300486111104</c:v>
                </c:pt>
                <c:pt idx="2947">
                  <c:v>40163.30482638898</c:v>
                </c:pt>
                <c:pt idx="2948">
                  <c:v>40163.311539351918</c:v>
                </c:pt>
                <c:pt idx="2949">
                  <c:v>40163.314560185201</c:v>
                </c:pt>
                <c:pt idx="2950">
                  <c:v>40163.32017361105</c:v>
                </c:pt>
                <c:pt idx="2951">
                  <c:v>40163.359618055612</c:v>
                </c:pt>
                <c:pt idx="2952">
                  <c:v>40163.380069444545</c:v>
                </c:pt>
                <c:pt idx="2953">
                  <c:v>40163.434247685182</c:v>
                </c:pt>
                <c:pt idx="2954">
                  <c:v>40163.443217592612</c:v>
                </c:pt>
                <c:pt idx="2955">
                  <c:v>40163.509606481479</c:v>
                </c:pt>
                <c:pt idx="2956">
                  <c:v>40163.518888888946</c:v>
                </c:pt>
                <c:pt idx="2957">
                  <c:v>40163.532696759255</c:v>
                </c:pt>
                <c:pt idx="2958">
                  <c:v>40163.734988425931</c:v>
                </c:pt>
                <c:pt idx="2959">
                  <c:v>40163.740578703684</c:v>
                </c:pt>
                <c:pt idx="2960">
                  <c:v>40163.752233796353</c:v>
                </c:pt>
                <c:pt idx="2961">
                  <c:v>40163.753344907404</c:v>
                </c:pt>
                <c:pt idx="2962">
                  <c:v>40163.777662036984</c:v>
                </c:pt>
                <c:pt idx="2963">
                  <c:v>40164.228946759191</c:v>
                </c:pt>
                <c:pt idx="2964">
                  <c:v>40164.295231481476</c:v>
                </c:pt>
                <c:pt idx="2965">
                  <c:v>40164.308541666665</c:v>
                </c:pt>
                <c:pt idx="2966">
                  <c:v>40164.309687500005</c:v>
                </c:pt>
                <c:pt idx="2967">
                  <c:v>40164.312743055561</c:v>
                </c:pt>
                <c:pt idx="2968">
                  <c:v>40164.3203125</c:v>
                </c:pt>
                <c:pt idx="2969">
                  <c:v>40164.325000000004</c:v>
                </c:pt>
                <c:pt idx="2970">
                  <c:v>40164.336064814815</c:v>
                </c:pt>
                <c:pt idx="2971">
                  <c:v>40164.338738425999</c:v>
                </c:pt>
                <c:pt idx="2972">
                  <c:v>40164.353923611074</c:v>
                </c:pt>
                <c:pt idx="2973">
                  <c:v>40164.380682870367</c:v>
                </c:pt>
                <c:pt idx="2974">
                  <c:v>40164.38083333338</c:v>
                </c:pt>
                <c:pt idx="2975">
                  <c:v>40164.450625000012</c:v>
                </c:pt>
                <c:pt idx="2976">
                  <c:v>40164.457997685182</c:v>
                </c:pt>
                <c:pt idx="2977">
                  <c:v>40164.479039351849</c:v>
                </c:pt>
                <c:pt idx="2978">
                  <c:v>40164.491388888884</c:v>
                </c:pt>
                <c:pt idx="2979">
                  <c:v>40164.576342592591</c:v>
                </c:pt>
                <c:pt idx="2980">
                  <c:v>40164.754953703705</c:v>
                </c:pt>
                <c:pt idx="2981">
                  <c:v>40164.755555555552</c:v>
                </c:pt>
                <c:pt idx="2982">
                  <c:v>40165.282685185186</c:v>
                </c:pt>
                <c:pt idx="2983">
                  <c:v>40165.284004629626</c:v>
                </c:pt>
                <c:pt idx="2984">
                  <c:v>40165.286400462959</c:v>
                </c:pt>
                <c:pt idx="2985">
                  <c:v>40165.289340277777</c:v>
                </c:pt>
                <c:pt idx="2986">
                  <c:v>40165.292060185129</c:v>
                </c:pt>
                <c:pt idx="2987">
                  <c:v>40165.292604166607</c:v>
                </c:pt>
                <c:pt idx="2988">
                  <c:v>40165.293310185174</c:v>
                </c:pt>
                <c:pt idx="2989">
                  <c:v>40165.295300925864</c:v>
                </c:pt>
                <c:pt idx="2990">
                  <c:v>40165.295578703626</c:v>
                </c:pt>
                <c:pt idx="2991">
                  <c:v>40165.296724536965</c:v>
                </c:pt>
                <c:pt idx="2992">
                  <c:v>40165.298449074071</c:v>
                </c:pt>
                <c:pt idx="2993">
                  <c:v>40165.300960648143</c:v>
                </c:pt>
                <c:pt idx="2994">
                  <c:v>40165.301504629628</c:v>
                </c:pt>
                <c:pt idx="2995">
                  <c:v>40165.304537037096</c:v>
                </c:pt>
                <c:pt idx="2996">
                  <c:v>40165.305763888886</c:v>
                </c:pt>
                <c:pt idx="2997">
                  <c:v>40165.317928240787</c:v>
                </c:pt>
                <c:pt idx="2998">
                  <c:v>40165.321053240739</c:v>
                </c:pt>
                <c:pt idx="2999">
                  <c:v>40165.323321759191</c:v>
                </c:pt>
                <c:pt idx="3000">
                  <c:v>40165.325868055552</c:v>
                </c:pt>
                <c:pt idx="3001">
                  <c:v>40165.326585648203</c:v>
                </c:pt>
                <c:pt idx="3002">
                  <c:v>40165.386157407476</c:v>
                </c:pt>
                <c:pt idx="3003">
                  <c:v>40165.446828703702</c:v>
                </c:pt>
                <c:pt idx="3004">
                  <c:v>40165.487546296354</c:v>
                </c:pt>
                <c:pt idx="3005">
                  <c:v>40165.490034722221</c:v>
                </c:pt>
                <c:pt idx="3006">
                  <c:v>40165.517812500009</c:v>
                </c:pt>
                <c:pt idx="3007">
                  <c:v>40165.741030092591</c:v>
                </c:pt>
                <c:pt idx="3008">
                  <c:v>40165.755324074082</c:v>
                </c:pt>
                <c:pt idx="3009">
                  <c:v>40165.790937500002</c:v>
                </c:pt>
                <c:pt idx="3010">
                  <c:v>40165.791064814708</c:v>
                </c:pt>
                <c:pt idx="3011">
                  <c:v>40166.27581018518</c:v>
                </c:pt>
                <c:pt idx="3012">
                  <c:v>40166.275844907374</c:v>
                </c:pt>
                <c:pt idx="3013">
                  <c:v>40166.278379629628</c:v>
                </c:pt>
                <c:pt idx="3014">
                  <c:v>40166.283055555556</c:v>
                </c:pt>
                <c:pt idx="3015">
                  <c:v>40166.290659722195</c:v>
                </c:pt>
                <c:pt idx="3016">
                  <c:v>40166.292789351784</c:v>
                </c:pt>
                <c:pt idx="3017">
                  <c:v>40166.295706018456</c:v>
                </c:pt>
                <c:pt idx="3018">
                  <c:v>40166.298275462963</c:v>
                </c:pt>
                <c:pt idx="3019">
                  <c:v>40166.300451388946</c:v>
                </c:pt>
                <c:pt idx="3020">
                  <c:v>40166.301469907405</c:v>
                </c:pt>
                <c:pt idx="3021">
                  <c:v>40166.30799768518</c:v>
                </c:pt>
                <c:pt idx="3022">
                  <c:v>40166.309675925942</c:v>
                </c:pt>
                <c:pt idx="3023">
                  <c:v>40166.311701388891</c:v>
                </c:pt>
                <c:pt idx="3024">
                  <c:v>40166.312303240797</c:v>
                </c:pt>
                <c:pt idx="3025">
                  <c:v>40166.312870370464</c:v>
                </c:pt>
                <c:pt idx="3026">
                  <c:v>40166.313819444564</c:v>
                </c:pt>
                <c:pt idx="3027">
                  <c:v>40166.315127314811</c:v>
                </c:pt>
                <c:pt idx="3028">
                  <c:v>40166.316157407477</c:v>
                </c:pt>
                <c:pt idx="3029">
                  <c:v>40166.317627314813</c:v>
                </c:pt>
                <c:pt idx="3030">
                  <c:v>40166.319490740738</c:v>
                </c:pt>
                <c:pt idx="3031">
                  <c:v>40166.323275462993</c:v>
                </c:pt>
                <c:pt idx="3032">
                  <c:v>40166.326469907406</c:v>
                </c:pt>
                <c:pt idx="3033">
                  <c:v>40166.394143518504</c:v>
                </c:pt>
                <c:pt idx="3034">
                  <c:v>40166.410509259309</c:v>
                </c:pt>
                <c:pt idx="3035">
                  <c:v>40166.411886574082</c:v>
                </c:pt>
                <c:pt idx="3036">
                  <c:v>40166.415717592601</c:v>
                </c:pt>
                <c:pt idx="3037">
                  <c:v>40166.416354166693</c:v>
                </c:pt>
                <c:pt idx="3038">
                  <c:v>40166.476956018567</c:v>
                </c:pt>
                <c:pt idx="3039">
                  <c:v>40166.505821759209</c:v>
                </c:pt>
                <c:pt idx="3040">
                  <c:v>40166.509618055563</c:v>
                </c:pt>
                <c:pt idx="3041">
                  <c:v>40166.561782407334</c:v>
                </c:pt>
                <c:pt idx="3042">
                  <c:v>40166.661967592576</c:v>
                </c:pt>
                <c:pt idx="3043">
                  <c:v>40166.679583333324</c:v>
                </c:pt>
                <c:pt idx="3044">
                  <c:v>40166.685937500006</c:v>
                </c:pt>
                <c:pt idx="3045">
                  <c:v>40166.775949074072</c:v>
                </c:pt>
                <c:pt idx="3046">
                  <c:v>40167.235138888886</c:v>
                </c:pt>
                <c:pt idx="3047">
                  <c:v>40167.236620370371</c:v>
                </c:pt>
                <c:pt idx="3048">
                  <c:v>40167.237986111017</c:v>
                </c:pt>
                <c:pt idx="3049">
                  <c:v>40167.240393518514</c:v>
                </c:pt>
                <c:pt idx="3050">
                  <c:v>40167.240532407413</c:v>
                </c:pt>
                <c:pt idx="3051">
                  <c:v>40167.241307870354</c:v>
                </c:pt>
                <c:pt idx="3052">
                  <c:v>40167.26368055545</c:v>
                </c:pt>
                <c:pt idx="3053">
                  <c:v>40167.266597222217</c:v>
                </c:pt>
                <c:pt idx="3054">
                  <c:v>40167.267916666598</c:v>
                </c:pt>
                <c:pt idx="3055">
                  <c:v>40167.299236111074</c:v>
                </c:pt>
                <c:pt idx="3056">
                  <c:v>40167.302326388955</c:v>
                </c:pt>
                <c:pt idx="3057">
                  <c:v>40167.304456018566</c:v>
                </c:pt>
                <c:pt idx="3058">
                  <c:v>40167.304618055612</c:v>
                </c:pt>
                <c:pt idx="3059">
                  <c:v>40167.305046296293</c:v>
                </c:pt>
                <c:pt idx="3060">
                  <c:v>40167.30673611111</c:v>
                </c:pt>
                <c:pt idx="3061">
                  <c:v>40167.307326388946</c:v>
                </c:pt>
                <c:pt idx="3062">
                  <c:v>40167.307789351835</c:v>
                </c:pt>
                <c:pt idx="3063">
                  <c:v>40167.309328703705</c:v>
                </c:pt>
                <c:pt idx="3064">
                  <c:v>40167.309930555552</c:v>
                </c:pt>
                <c:pt idx="3065">
                  <c:v>40167.313796296345</c:v>
                </c:pt>
                <c:pt idx="3066">
                  <c:v>40167.316863426015</c:v>
                </c:pt>
                <c:pt idx="3067">
                  <c:v>40167.317650463003</c:v>
                </c:pt>
                <c:pt idx="3068">
                  <c:v>40167.319432870368</c:v>
                </c:pt>
                <c:pt idx="3069">
                  <c:v>40167.32017361105</c:v>
                </c:pt>
                <c:pt idx="3070">
                  <c:v>40167.332743055551</c:v>
                </c:pt>
                <c:pt idx="3071">
                  <c:v>40167.344236111159</c:v>
                </c:pt>
                <c:pt idx="3072">
                  <c:v>40167.52519675919</c:v>
                </c:pt>
                <c:pt idx="3073">
                  <c:v>40167.690925925926</c:v>
                </c:pt>
                <c:pt idx="3074">
                  <c:v>40167.716157407413</c:v>
                </c:pt>
                <c:pt idx="3075">
                  <c:v>40167.747766203618</c:v>
                </c:pt>
                <c:pt idx="3076">
                  <c:v>40167.783692129626</c:v>
                </c:pt>
                <c:pt idx="3077">
                  <c:v>40168.229050925926</c:v>
                </c:pt>
                <c:pt idx="3078">
                  <c:v>40168.281574074092</c:v>
                </c:pt>
                <c:pt idx="3079">
                  <c:v>40168.283784722174</c:v>
                </c:pt>
                <c:pt idx="3080">
                  <c:v>40168.286076388955</c:v>
                </c:pt>
                <c:pt idx="3081">
                  <c:v>40168.28670138889</c:v>
                </c:pt>
                <c:pt idx="3082">
                  <c:v>40168.287141203618</c:v>
                </c:pt>
                <c:pt idx="3083">
                  <c:v>40168.287766203626</c:v>
                </c:pt>
                <c:pt idx="3084">
                  <c:v>40168.288703703627</c:v>
                </c:pt>
                <c:pt idx="3085">
                  <c:v>40168.290856481479</c:v>
                </c:pt>
                <c:pt idx="3086">
                  <c:v>40168.2987037036</c:v>
                </c:pt>
                <c:pt idx="3087">
                  <c:v>40168.301215277839</c:v>
                </c:pt>
                <c:pt idx="3088">
                  <c:v>40168.313518518575</c:v>
                </c:pt>
                <c:pt idx="3089">
                  <c:v>40168.333923611033</c:v>
                </c:pt>
                <c:pt idx="3090">
                  <c:v>40168.334837963012</c:v>
                </c:pt>
                <c:pt idx="3091">
                  <c:v>40168.336087962962</c:v>
                </c:pt>
                <c:pt idx="3092">
                  <c:v>40168.344768518517</c:v>
                </c:pt>
                <c:pt idx="3093">
                  <c:v>40168.356134259309</c:v>
                </c:pt>
                <c:pt idx="3094">
                  <c:v>40168.35877314824</c:v>
                </c:pt>
                <c:pt idx="3095">
                  <c:v>40168.363842592589</c:v>
                </c:pt>
                <c:pt idx="3096">
                  <c:v>40168.365300925921</c:v>
                </c:pt>
                <c:pt idx="3097">
                  <c:v>40168.366620370369</c:v>
                </c:pt>
                <c:pt idx="3098">
                  <c:v>40168.375358796293</c:v>
                </c:pt>
                <c:pt idx="3099">
                  <c:v>40168.375995370392</c:v>
                </c:pt>
                <c:pt idx="3100">
                  <c:v>40168.405810185192</c:v>
                </c:pt>
                <c:pt idx="3101">
                  <c:v>40168.650543981479</c:v>
                </c:pt>
                <c:pt idx="3102">
                  <c:v>40168.760046296295</c:v>
                </c:pt>
                <c:pt idx="3103">
                  <c:v>40168.776990740735</c:v>
                </c:pt>
                <c:pt idx="3104">
                  <c:v>40169.231631944444</c:v>
                </c:pt>
                <c:pt idx="3105">
                  <c:v>40169.266226851825</c:v>
                </c:pt>
                <c:pt idx="3106">
                  <c:v>40169.272754629594</c:v>
                </c:pt>
                <c:pt idx="3107">
                  <c:v>40169.272893518515</c:v>
                </c:pt>
                <c:pt idx="3108">
                  <c:v>40169.2781018518</c:v>
                </c:pt>
                <c:pt idx="3109">
                  <c:v>40169.27815972222</c:v>
                </c:pt>
                <c:pt idx="3110">
                  <c:v>40169.282222222217</c:v>
                </c:pt>
                <c:pt idx="3111">
                  <c:v>40169.284178240741</c:v>
                </c:pt>
                <c:pt idx="3112">
                  <c:v>40169.286099537036</c:v>
                </c:pt>
                <c:pt idx="3113">
                  <c:v>40169.287094907406</c:v>
                </c:pt>
                <c:pt idx="3114">
                  <c:v>40169.302534722243</c:v>
                </c:pt>
                <c:pt idx="3115">
                  <c:v>40169.304155092643</c:v>
                </c:pt>
                <c:pt idx="3116">
                  <c:v>40169.309131944443</c:v>
                </c:pt>
                <c:pt idx="3117">
                  <c:v>40169.322349537026</c:v>
                </c:pt>
                <c:pt idx="3118">
                  <c:v>40169.326747685176</c:v>
                </c:pt>
                <c:pt idx="3119">
                  <c:v>40169.329837962963</c:v>
                </c:pt>
                <c:pt idx="3120">
                  <c:v>40169.365173611033</c:v>
                </c:pt>
                <c:pt idx="3121">
                  <c:v>40169.389479166661</c:v>
                </c:pt>
                <c:pt idx="3122">
                  <c:v>40169.392974537026</c:v>
                </c:pt>
                <c:pt idx="3123">
                  <c:v>40169.433310185181</c:v>
                </c:pt>
                <c:pt idx="3124">
                  <c:v>40169.442905092612</c:v>
                </c:pt>
                <c:pt idx="3125">
                  <c:v>40169.473263888889</c:v>
                </c:pt>
                <c:pt idx="3126">
                  <c:v>40169.666886574072</c:v>
                </c:pt>
                <c:pt idx="3127">
                  <c:v>40169.702395833279</c:v>
                </c:pt>
                <c:pt idx="3128">
                  <c:v>40169.748761574054</c:v>
                </c:pt>
                <c:pt idx="3129">
                  <c:v>40169.785439814805</c:v>
                </c:pt>
                <c:pt idx="3130">
                  <c:v>40170.260937500003</c:v>
                </c:pt>
                <c:pt idx="3131">
                  <c:v>40170.287083333271</c:v>
                </c:pt>
                <c:pt idx="3132">
                  <c:v>40170.2883912037</c:v>
                </c:pt>
                <c:pt idx="3133">
                  <c:v>40170.289074074091</c:v>
                </c:pt>
                <c:pt idx="3134">
                  <c:v>40170.289421296286</c:v>
                </c:pt>
                <c:pt idx="3135">
                  <c:v>40170.291574074072</c:v>
                </c:pt>
                <c:pt idx="3136">
                  <c:v>40170.300138888946</c:v>
                </c:pt>
                <c:pt idx="3137">
                  <c:v>40170.301724536985</c:v>
                </c:pt>
                <c:pt idx="3138">
                  <c:v>40170.313564814809</c:v>
                </c:pt>
                <c:pt idx="3139">
                  <c:v>40170.315439814811</c:v>
                </c:pt>
                <c:pt idx="3140">
                  <c:v>40170.31618055555</c:v>
                </c:pt>
                <c:pt idx="3141">
                  <c:v>40170.317118055602</c:v>
                </c:pt>
                <c:pt idx="3142">
                  <c:v>40170.320798611057</c:v>
                </c:pt>
                <c:pt idx="3143">
                  <c:v>40170.324953703705</c:v>
                </c:pt>
                <c:pt idx="3144">
                  <c:v>40170.328506944505</c:v>
                </c:pt>
                <c:pt idx="3145">
                  <c:v>40170.329189814758</c:v>
                </c:pt>
                <c:pt idx="3146">
                  <c:v>40170.329363425932</c:v>
                </c:pt>
                <c:pt idx="3147">
                  <c:v>40170.330046296345</c:v>
                </c:pt>
                <c:pt idx="3148">
                  <c:v>40170.334351851852</c:v>
                </c:pt>
                <c:pt idx="3149">
                  <c:v>40170.341180555501</c:v>
                </c:pt>
                <c:pt idx="3150">
                  <c:v>40170.358460648204</c:v>
                </c:pt>
                <c:pt idx="3151">
                  <c:v>40170.369594907403</c:v>
                </c:pt>
                <c:pt idx="3152">
                  <c:v>40170.371030092603</c:v>
                </c:pt>
                <c:pt idx="3153">
                  <c:v>40170.37219907414</c:v>
                </c:pt>
                <c:pt idx="3154">
                  <c:v>40170.389525463012</c:v>
                </c:pt>
                <c:pt idx="3155">
                  <c:v>40170.401898148215</c:v>
                </c:pt>
                <c:pt idx="3156">
                  <c:v>40170.40457175926</c:v>
                </c:pt>
                <c:pt idx="3157">
                  <c:v>40170.405462962954</c:v>
                </c:pt>
                <c:pt idx="3158">
                  <c:v>40170.692847222221</c:v>
                </c:pt>
                <c:pt idx="3159">
                  <c:v>40170.697361111008</c:v>
                </c:pt>
                <c:pt idx="3160">
                  <c:v>40170.761620370315</c:v>
                </c:pt>
                <c:pt idx="3161">
                  <c:v>40170.776712962957</c:v>
                </c:pt>
                <c:pt idx="3162">
                  <c:v>40170.776898148215</c:v>
                </c:pt>
                <c:pt idx="3163">
                  <c:v>40171.266006944439</c:v>
                </c:pt>
                <c:pt idx="3164">
                  <c:v>40171.284849537034</c:v>
                </c:pt>
                <c:pt idx="3165">
                  <c:v>40171.290659722195</c:v>
                </c:pt>
                <c:pt idx="3166">
                  <c:v>40171.293136574022</c:v>
                </c:pt>
                <c:pt idx="3167">
                  <c:v>40171.305185185185</c:v>
                </c:pt>
                <c:pt idx="3168">
                  <c:v>40171.308344907411</c:v>
                </c:pt>
                <c:pt idx="3169">
                  <c:v>40171.308819444588</c:v>
                </c:pt>
                <c:pt idx="3170">
                  <c:v>40171.308923611105</c:v>
                </c:pt>
                <c:pt idx="3171">
                  <c:v>40171.339699074124</c:v>
                </c:pt>
                <c:pt idx="3172">
                  <c:v>40171.605601851785</c:v>
                </c:pt>
                <c:pt idx="3173">
                  <c:v>40171.668020833255</c:v>
                </c:pt>
                <c:pt idx="3174">
                  <c:v>40171.674571759257</c:v>
                </c:pt>
                <c:pt idx="3175">
                  <c:v>40171.717858796292</c:v>
                </c:pt>
                <c:pt idx="3176">
                  <c:v>40171.741724536965</c:v>
                </c:pt>
                <c:pt idx="3177">
                  <c:v>40172.223842592575</c:v>
                </c:pt>
                <c:pt idx="3178">
                  <c:v>40172.236354166664</c:v>
                </c:pt>
                <c:pt idx="3179">
                  <c:v>40172.278344907405</c:v>
                </c:pt>
                <c:pt idx="3180">
                  <c:v>40172.279328703618</c:v>
                </c:pt>
                <c:pt idx="3181">
                  <c:v>40172.279456018514</c:v>
                </c:pt>
                <c:pt idx="3182">
                  <c:v>40172.294641203618</c:v>
                </c:pt>
                <c:pt idx="3183">
                  <c:v>40172.295520833221</c:v>
                </c:pt>
                <c:pt idx="3184">
                  <c:v>40172.30190972222</c:v>
                </c:pt>
                <c:pt idx="3185">
                  <c:v>40172.310925925973</c:v>
                </c:pt>
                <c:pt idx="3186">
                  <c:v>40172.313541666656</c:v>
                </c:pt>
                <c:pt idx="3187">
                  <c:v>40172.31833333338</c:v>
                </c:pt>
                <c:pt idx="3188">
                  <c:v>40172.319675925974</c:v>
                </c:pt>
                <c:pt idx="3189">
                  <c:v>40172.320520833324</c:v>
                </c:pt>
                <c:pt idx="3190">
                  <c:v>40172.329675925932</c:v>
                </c:pt>
                <c:pt idx="3191">
                  <c:v>40172.335474536994</c:v>
                </c:pt>
                <c:pt idx="3192">
                  <c:v>40172.338784722204</c:v>
                </c:pt>
                <c:pt idx="3193">
                  <c:v>40172.344872685193</c:v>
                </c:pt>
                <c:pt idx="3194">
                  <c:v>40172.346539351944</c:v>
                </c:pt>
                <c:pt idx="3195">
                  <c:v>40172.350393518565</c:v>
                </c:pt>
                <c:pt idx="3196">
                  <c:v>40172.353194444506</c:v>
                </c:pt>
                <c:pt idx="3197">
                  <c:v>40172.353506944521</c:v>
                </c:pt>
                <c:pt idx="3198">
                  <c:v>40172.587430555555</c:v>
                </c:pt>
                <c:pt idx="3199">
                  <c:v>40172.733472222186</c:v>
                </c:pt>
                <c:pt idx="3200">
                  <c:v>40172.741064814749</c:v>
                </c:pt>
                <c:pt idx="3201">
                  <c:v>40172.754444444443</c:v>
                </c:pt>
                <c:pt idx="3202">
                  <c:v>40172.760358796295</c:v>
                </c:pt>
                <c:pt idx="3203">
                  <c:v>40172.765138888884</c:v>
                </c:pt>
                <c:pt idx="3204">
                  <c:v>40172.76746527772</c:v>
                </c:pt>
                <c:pt idx="3205">
                  <c:v>40173.258460648147</c:v>
                </c:pt>
                <c:pt idx="3206">
                  <c:v>40173.308125000003</c:v>
                </c:pt>
                <c:pt idx="3207">
                  <c:v>40173.308344907411</c:v>
                </c:pt>
                <c:pt idx="3208">
                  <c:v>40173.316076388997</c:v>
                </c:pt>
                <c:pt idx="3209">
                  <c:v>40173.316840277839</c:v>
                </c:pt>
                <c:pt idx="3210">
                  <c:v>40173.318020833329</c:v>
                </c:pt>
                <c:pt idx="3211">
                  <c:v>40173.323738425941</c:v>
                </c:pt>
                <c:pt idx="3212">
                  <c:v>40173.324907407412</c:v>
                </c:pt>
                <c:pt idx="3213">
                  <c:v>40173.330173611059</c:v>
                </c:pt>
                <c:pt idx="3214">
                  <c:v>40173.331550925941</c:v>
                </c:pt>
                <c:pt idx="3215">
                  <c:v>40173.337094907401</c:v>
                </c:pt>
                <c:pt idx="3216">
                  <c:v>40173.344155092644</c:v>
                </c:pt>
                <c:pt idx="3217">
                  <c:v>40173.344837963028</c:v>
                </c:pt>
                <c:pt idx="3218">
                  <c:v>40173.352349537032</c:v>
                </c:pt>
                <c:pt idx="3219">
                  <c:v>40173.362256944529</c:v>
                </c:pt>
                <c:pt idx="3220">
                  <c:v>40173.375300925931</c:v>
                </c:pt>
                <c:pt idx="3221">
                  <c:v>40173.380081018513</c:v>
                </c:pt>
                <c:pt idx="3222">
                  <c:v>40173.400138888937</c:v>
                </c:pt>
                <c:pt idx="3223">
                  <c:v>40173.402303240742</c:v>
                </c:pt>
                <c:pt idx="3224">
                  <c:v>40173.408888888946</c:v>
                </c:pt>
                <c:pt idx="3225">
                  <c:v>40173.410358796369</c:v>
                </c:pt>
                <c:pt idx="3226">
                  <c:v>40173.412314814843</c:v>
                </c:pt>
                <c:pt idx="3227">
                  <c:v>40173.415856481493</c:v>
                </c:pt>
                <c:pt idx="3228">
                  <c:v>40173.421585648146</c:v>
                </c:pt>
                <c:pt idx="3229">
                  <c:v>40173.437789351825</c:v>
                </c:pt>
                <c:pt idx="3230">
                  <c:v>40173.678796296292</c:v>
                </c:pt>
                <c:pt idx="3231">
                  <c:v>40173.679375</c:v>
                </c:pt>
                <c:pt idx="3232">
                  <c:v>40173.721319444441</c:v>
                </c:pt>
                <c:pt idx="3233">
                  <c:v>40173.734027777777</c:v>
                </c:pt>
                <c:pt idx="3234">
                  <c:v>40173.762060185174</c:v>
                </c:pt>
                <c:pt idx="3235">
                  <c:v>40174.230173611017</c:v>
                </c:pt>
                <c:pt idx="3236">
                  <c:v>40174.271249999998</c:v>
                </c:pt>
                <c:pt idx="3237">
                  <c:v>40174.271481481388</c:v>
                </c:pt>
                <c:pt idx="3238">
                  <c:v>40174.272708333279</c:v>
                </c:pt>
                <c:pt idx="3239">
                  <c:v>40174.280393518515</c:v>
                </c:pt>
                <c:pt idx="3240">
                  <c:v>40174.280613425974</c:v>
                </c:pt>
                <c:pt idx="3241">
                  <c:v>40174.288472222222</c:v>
                </c:pt>
                <c:pt idx="3242">
                  <c:v>40174.291458333239</c:v>
                </c:pt>
                <c:pt idx="3243">
                  <c:v>40174.29324074067</c:v>
                </c:pt>
                <c:pt idx="3244">
                  <c:v>40174.303495370368</c:v>
                </c:pt>
                <c:pt idx="3245">
                  <c:v>40174.30850694453</c:v>
                </c:pt>
                <c:pt idx="3246">
                  <c:v>40174.311736111107</c:v>
                </c:pt>
                <c:pt idx="3247">
                  <c:v>40174.317037037043</c:v>
                </c:pt>
              </c:numCache>
            </c:numRef>
          </c:xVal>
          <c:yVal>
            <c:numRef>
              <c:f>S_rivulatus_IP_PBay_57472_raw!$I$3:$I$3250</c:f>
              <c:numCache>
                <c:formatCode>General</c:formatCode>
                <c:ptCount val="3248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5</c:v>
                </c:pt>
                <c:pt idx="30">
                  <c:v>4</c:v>
                </c:pt>
                <c:pt idx="31">
                  <c:v>4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4</c:v>
                </c:pt>
                <c:pt idx="52">
                  <c:v>4</c:v>
                </c:pt>
                <c:pt idx="53">
                  <c:v>4</c:v>
                </c:pt>
                <c:pt idx="54">
                  <c:v>4</c:v>
                </c:pt>
                <c:pt idx="55">
                  <c:v>4</c:v>
                </c:pt>
                <c:pt idx="56">
                  <c:v>4</c:v>
                </c:pt>
                <c:pt idx="57">
                  <c:v>4</c:v>
                </c:pt>
                <c:pt idx="58">
                  <c:v>4</c:v>
                </c:pt>
                <c:pt idx="59">
                  <c:v>4</c:v>
                </c:pt>
                <c:pt idx="60">
                  <c:v>4</c:v>
                </c:pt>
                <c:pt idx="61">
                  <c:v>4</c:v>
                </c:pt>
                <c:pt idx="62">
                  <c:v>4</c:v>
                </c:pt>
                <c:pt idx="63">
                  <c:v>4</c:v>
                </c:pt>
                <c:pt idx="64">
                  <c:v>4</c:v>
                </c:pt>
                <c:pt idx="65">
                  <c:v>4</c:v>
                </c:pt>
                <c:pt idx="66">
                  <c:v>4</c:v>
                </c:pt>
                <c:pt idx="67">
                  <c:v>4</c:v>
                </c:pt>
                <c:pt idx="68">
                  <c:v>4</c:v>
                </c:pt>
                <c:pt idx="69">
                  <c:v>4</c:v>
                </c:pt>
                <c:pt idx="70">
                  <c:v>4</c:v>
                </c:pt>
                <c:pt idx="71">
                  <c:v>4</c:v>
                </c:pt>
                <c:pt idx="72">
                  <c:v>5</c:v>
                </c:pt>
                <c:pt idx="73">
                  <c:v>5</c:v>
                </c:pt>
                <c:pt idx="74">
                  <c:v>5</c:v>
                </c:pt>
                <c:pt idx="75">
                  <c:v>4</c:v>
                </c:pt>
                <c:pt idx="76">
                  <c:v>4</c:v>
                </c:pt>
                <c:pt idx="77">
                  <c:v>4</c:v>
                </c:pt>
                <c:pt idx="78">
                  <c:v>4</c:v>
                </c:pt>
                <c:pt idx="79">
                  <c:v>4</c:v>
                </c:pt>
                <c:pt idx="80">
                  <c:v>4</c:v>
                </c:pt>
                <c:pt idx="81">
                  <c:v>4</c:v>
                </c:pt>
                <c:pt idx="82">
                  <c:v>4</c:v>
                </c:pt>
                <c:pt idx="83">
                  <c:v>4</c:v>
                </c:pt>
                <c:pt idx="84">
                  <c:v>4</c:v>
                </c:pt>
                <c:pt idx="85">
                  <c:v>4</c:v>
                </c:pt>
                <c:pt idx="86">
                  <c:v>4</c:v>
                </c:pt>
                <c:pt idx="87">
                  <c:v>4</c:v>
                </c:pt>
                <c:pt idx="88">
                  <c:v>4</c:v>
                </c:pt>
                <c:pt idx="89">
                  <c:v>5</c:v>
                </c:pt>
                <c:pt idx="90">
                  <c:v>5</c:v>
                </c:pt>
                <c:pt idx="91">
                  <c:v>5</c:v>
                </c:pt>
                <c:pt idx="92">
                  <c:v>4</c:v>
                </c:pt>
                <c:pt idx="93">
                  <c:v>4</c:v>
                </c:pt>
                <c:pt idx="94">
                  <c:v>4</c:v>
                </c:pt>
                <c:pt idx="95">
                  <c:v>4</c:v>
                </c:pt>
                <c:pt idx="96">
                  <c:v>4</c:v>
                </c:pt>
                <c:pt idx="97">
                  <c:v>4</c:v>
                </c:pt>
                <c:pt idx="98">
                  <c:v>4</c:v>
                </c:pt>
                <c:pt idx="99">
                  <c:v>4</c:v>
                </c:pt>
                <c:pt idx="100">
                  <c:v>4</c:v>
                </c:pt>
                <c:pt idx="101">
                  <c:v>4</c:v>
                </c:pt>
                <c:pt idx="102">
                  <c:v>4</c:v>
                </c:pt>
                <c:pt idx="103">
                  <c:v>4</c:v>
                </c:pt>
                <c:pt idx="104">
                  <c:v>4</c:v>
                </c:pt>
                <c:pt idx="105">
                  <c:v>4</c:v>
                </c:pt>
                <c:pt idx="106">
                  <c:v>4</c:v>
                </c:pt>
                <c:pt idx="107">
                  <c:v>4</c:v>
                </c:pt>
                <c:pt idx="108">
                  <c:v>4</c:v>
                </c:pt>
                <c:pt idx="109">
                  <c:v>4</c:v>
                </c:pt>
                <c:pt idx="110">
                  <c:v>6</c:v>
                </c:pt>
                <c:pt idx="111">
                  <c:v>5</c:v>
                </c:pt>
                <c:pt idx="112">
                  <c:v>5</c:v>
                </c:pt>
                <c:pt idx="113">
                  <c:v>5</c:v>
                </c:pt>
                <c:pt idx="114">
                  <c:v>5</c:v>
                </c:pt>
                <c:pt idx="115">
                  <c:v>5</c:v>
                </c:pt>
                <c:pt idx="116">
                  <c:v>5</c:v>
                </c:pt>
                <c:pt idx="117">
                  <c:v>5</c:v>
                </c:pt>
                <c:pt idx="118">
                  <c:v>5</c:v>
                </c:pt>
                <c:pt idx="119">
                  <c:v>5</c:v>
                </c:pt>
                <c:pt idx="120">
                  <c:v>5</c:v>
                </c:pt>
                <c:pt idx="121">
                  <c:v>5</c:v>
                </c:pt>
                <c:pt idx="122">
                  <c:v>5</c:v>
                </c:pt>
                <c:pt idx="123">
                  <c:v>5</c:v>
                </c:pt>
                <c:pt idx="124">
                  <c:v>5</c:v>
                </c:pt>
                <c:pt idx="125">
                  <c:v>5</c:v>
                </c:pt>
                <c:pt idx="126">
                  <c:v>5</c:v>
                </c:pt>
                <c:pt idx="127">
                  <c:v>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5</c:v>
                </c:pt>
                <c:pt idx="134">
                  <c:v>5</c:v>
                </c:pt>
                <c:pt idx="135">
                  <c:v>5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5</c:v>
                </c:pt>
                <c:pt idx="142">
                  <c:v>5</c:v>
                </c:pt>
                <c:pt idx="143">
                  <c:v>5</c:v>
                </c:pt>
                <c:pt idx="144">
                  <c:v>5</c:v>
                </c:pt>
                <c:pt idx="145">
                  <c:v>5</c:v>
                </c:pt>
                <c:pt idx="146">
                  <c:v>5</c:v>
                </c:pt>
                <c:pt idx="147">
                  <c:v>5</c:v>
                </c:pt>
                <c:pt idx="148">
                  <c:v>5</c:v>
                </c:pt>
                <c:pt idx="149">
                  <c:v>5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6</c:v>
                </c:pt>
                <c:pt idx="166">
                  <c:v>5</c:v>
                </c:pt>
                <c:pt idx="167">
                  <c:v>5</c:v>
                </c:pt>
                <c:pt idx="168">
                  <c:v>4</c:v>
                </c:pt>
                <c:pt idx="169">
                  <c:v>4</c:v>
                </c:pt>
                <c:pt idx="170">
                  <c:v>4</c:v>
                </c:pt>
                <c:pt idx="171">
                  <c:v>4</c:v>
                </c:pt>
                <c:pt idx="172">
                  <c:v>4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4</c:v>
                </c:pt>
                <c:pt idx="177">
                  <c:v>4</c:v>
                </c:pt>
                <c:pt idx="178">
                  <c:v>4</c:v>
                </c:pt>
                <c:pt idx="179">
                  <c:v>4</c:v>
                </c:pt>
                <c:pt idx="180">
                  <c:v>4</c:v>
                </c:pt>
                <c:pt idx="181">
                  <c:v>6</c:v>
                </c:pt>
                <c:pt idx="182">
                  <c:v>5</c:v>
                </c:pt>
                <c:pt idx="183">
                  <c:v>6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4</c:v>
                </c:pt>
                <c:pt idx="188">
                  <c:v>5</c:v>
                </c:pt>
                <c:pt idx="189">
                  <c:v>5</c:v>
                </c:pt>
                <c:pt idx="190">
                  <c:v>4</c:v>
                </c:pt>
                <c:pt idx="191">
                  <c:v>5</c:v>
                </c:pt>
                <c:pt idx="192">
                  <c:v>4</c:v>
                </c:pt>
                <c:pt idx="193">
                  <c:v>4</c:v>
                </c:pt>
                <c:pt idx="194">
                  <c:v>4</c:v>
                </c:pt>
                <c:pt idx="195">
                  <c:v>4</c:v>
                </c:pt>
                <c:pt idx="196">
                  <c:v>4</c:v>
                </c:pt>
                <c:pt idx="197">
                  <c:v>4</c:v>
                </c:pt>
                <c:pt idx="198">
                  <c:v>4</c:v>
                </c:pt>
                <c:pt idx="199">
                  <c:v>4</c:v>
                </c:pt>
                <c:pt idx="200">
                  <c:v>4</c:v>
                </c:pt>
                <c:pt idx="201">
                  <c:v>4</c:v>
                </c:pt>
                <c:pt idx="202">
                  <c:v>4</c:v>
                </c:pt>
                <c:pt idx="203">
                  <c:v>4</c:v>
                </c:pt>
                <c:pt idx="204">
                  <c:v>4</c:v>
                </c:pt>
                <c:pt idx="205">
                  <c:v>4</c:v>
                </c:pt>
                <c:pt idx="206">
                  <c:v>4</c:v>
                </c:pt>
                <c:pt idx="207">
                  <c:v>4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6</c:v>
                </c:pt>
                <c:pt idx="216">
                  <c:v>5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4</c:v>
                </c:pt>
                <c:pt idx="225">
                  <c:v>4</c:v>
                </c:pt>
                <c:pt idx="226">
                  <c:v>4</c:v>
                </c:pt>
                <c:pt idx="227">
                  <c:v>4</c:v>
                </c:pt>
                <c:pt idx="228">
                  <c:v>4</c:v>
                </c:pt>
                <c:pt idx="229">
                  <c:v>4</c:v>
                </c:pt>
                <c:pt idx="230">
                  <c:v>4</c:v>
                </c:pt>
                <c:pt idx="231">
                  <c:v>4</c:v>
                </c:pt>
                <c:pt idx="232">
                  <c:v>4</c:v>
                </c:pt>
                <c:pt idx="233">
                  <c:v>4</c:v>
                </c:pt>
                <c:pt idx="234">
                  <c:v>4</c:v>
                </c:pt>
                <c:pt idx="235">
                  <c:v>5</c:v>
                </c:pt>
                <c:pt idx="236">
                  <c:v>4</c:v>
                </c:pt>
                <c:pt idx="237">
                  <c:v>4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4</c:v>
                </c:pt>
                <c:pt idx="243">
                  <c:v>4</c:v>
                </c:pt>
                <c:pt idx="244">
                  <c:v>4</c:v>
                </c:pt>
                <c:pt idx="245">
                  <c:v>4</c:v>
                </c:pt>
                <c:pt idx="246">
                  <c:v>5</c:v>
                </c:pt>
                <c:pt idx="247">
                  <c:v>4</c:v>
                </c:pt>
                <c:pt idx="248">
                  <c:v>4</c:v>
                </c:pt>
                <c:pt idx="249">
                  <c:v>4</c:v>
                </c:pt>
                <c:pt idx="250">
                  <c:v>4</c:v>
                </c:pt>
                <c:pt idx="251">
                  <c:v>4</c:v>
                </c:pt>
                <c:pt idx="252">
                  <c:v>5</c:v>
                </c:pt>
                <c:pt idx="253">
                  <c:v>4</c:v>
                </c:pt>
                <c:pt idx="254">
                  <c:v>4</c:v>
                </c:pt>
                <c:pt idx="255">
                  <c:v>4</c:v>
                </c:pt>
                <c:pt idx="256">
                  <c:v>4</c:v>
                </c:pt>
                <c:pt idx="257">
                  <c:v>4</c:v>
                </c:pt>
                <c:pt idx="258">
                  <c:v>4</c:v>
                </c:pt>
                <c:pt idx="259">
                  <c:v>4</c:v>
                </c:pt>
                <c:pt idx="260">
                  <c:v>4</c:v>
                </c:pt>
                <c:pt idx="261">
                  <c:v>4</c:v>
                </c:pt>
                <c:pt idx="262">
                  <c:v>4</c:v>
                </c:pt>
                <c:pt idx="263">
                  <c:v>4</c:v>
                </c:pt>
                <c:pt idx="264">
                  <c:v>4</c:v>
                </c:pt>
                <c:pt idx="265">
                  <c:v>4</c:v>
                </c:pt>
                <c:pt idx="266">
                  <c:v>4</c:v>
                </c:pt>
                <c:pt idx="267">
                  <c:v>4</c:v>
                </c:pt>
                <c:pt idx="268">
                  <c:v>4</c:v>
                </c:pt>
                <c:pt idx="269">
                  <c:v>4</c:v>
                </c:pt>
                <c:pt idx="270">
                  <c:v>4</c:v>
                </c:pt>
                <c:pt idx="271">
                  <c:v>4</c:v>
                </c:pt>
                <c:pt idx="272">
                  <c:v>4</c:v>
                </c:pt>
                <c:pt idx="273">
                  <c:v>4</c:v>
                </c:pt>
                <c:pt idx="274">
                  <c:v>5</c:v>
                </c:pt>
                <c:pt idx="275">
                  <c:v>4</c:v>
                </c:pt>
                <c:pt idx="276">
                  <c:v>4</c:v>
                </c:pt>
                <c:pt idx="277">
                  <c:v>5</c:v>
                </c:pt>
                <c:pt idx="278">
                  <c:v>4</c:v>
                </c:pt>
                <c:pt idx="279">
                  <c:v>4</c:v>
                </c:pt>
                <c:pt idx="280">
                  <c:v>4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5</c:v>
                </c:pt>
                <c:pt idx="285">
                  <c:v>5</c:v>
                </c:pt>
                <c:pt idx="286">
                  <c:v>4</c:v>
                </c:pt>
                <c:pt idx="287">
                  <c:v>4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4</c:v>
                </c:pt>
                <c:pt idx="292">
                  <c:v>4</c:v>
                </c:pt>
                <c:pt idx="293">
                  <c:v>4</c:v>
                </c:pt>
                <c:pt idx="294">
                  <c:v>5</c:v>
                </c:pt>
                <c:pt idx="295">
                  <c:v>5</c:v>
                </c:pt>
                <c:pt idx="296">
                  <c:v>5</c:v>
                </c:pt>
                <c:pt idx="297">
                  <c:v>4</c:v>
                </c:pt>
                <c:pt idx="298">
                  <c:v>5</c:v>
                </c:pt>
                <c:pt idx="299">
                  <c:v>5</c:v>
                </c:pt>
                <c:pt idx="300">
                  <c:v>5</c:v>
                </c:pt>
                <c:pt idx="301">
                  <c:v>5</c:v>
                </c:pt>
                <c:pt idx="302">
                  <c:v>5</c:v>
                </c:pt>
                <c:pt idx="303">
                  <c:v>5</c:v>
                </c:pt>
                <c:pt idx="304">
                  <c:v>5</c:v>
                </c:pt>
                <c:pt idx="305">
                  <c:v>6</c:v>
                </c:pt>
                <c:pt idx="306">
                  <c:v>5</c:v>
                </c:pt>
                <c:pt idx="307">
                  <c:v>6</c:v>
                </c:pt>
                <c:pt idx="308">
                  <c:v>5</c:v>
                </c:pt>
                <c:pt idx="309">
                  <c:v>6</c:v>
                </c:pt>
                <c:pt idx="310">
                  <c:v>6</c:v>
                </c:pt>
                <c:pt idx="311">
                  <c:v>6</c:v>
                </c:pt>
                <c:pt idx="312">
                  <c:v>5</c:v>
                </c:pt>
                <c:pt idx="313">
                  <c:v>6</c:v>
                </c:pt>
                <c:pt idx="314">
                  <c:v>5</c:v>
                </c:pt>
                <c:pt idx="315">
                  <c:v>6</c:v>
                </c:pt>
                <c:pt idx="316">
                  <c:v>5</c:v>
                </c:pt>
                <c:pt idx="317">
                  <c:v>6</c:v>
                </c:pt>
                <c:pt idx="318">
                  <c:v>5</c:v>
                </c:pt>
                <c:pt idx="319">
                  <c:v>5</c:v>
                </c:pt>
                <c:pt idx="320">
                  <c:v>5</c:v>
                </c:pt>
                <c:pt idx="321">
                  <c:v>5</c:v>
                </c:pt>
                <c:pt idx="322">
                  <c:v>5</c:v>
                </c:pt>
                <c:pt idx="323">
                  <c:v>5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5</c:v>
                </c:pt>
                <c:pt idx="328">
                  <c:v>4</c:v>
                </c:pt>
                <c:pt idx="329">
                  <c:v>4</c:v>
                </c:pt>
                <c:pt idx="330">
                  <c:v>4</c:v>
                </c:pt>
                <c:pt idx="331">
                  <c:v>4</c:v>
                </c:pt>
                <c:pt idx="332">
                  <c:v>4</c:v>
                </c:pt>
                <c:pt idx="333">
                  <c:v>4</c:v>
                </c:pt>
                <c:pt idx="334">
                  <c:v>4</c:v>
                </c:pt>
                <c:pt idx="335">
                  <c:v>4</c:v>
                </c:pt>
                <c:pt idx="336">
                  <c:v>4</c:v>
                </c:pt>
                <c:pt idx="337">
                  <c:v>4</c:v>
                </c:pt>
                <c:pt idx="338">
                  <c:v>4</c:v>
                </c:pt>
                <c:pt idx="339">
                  <c:v>4</c:v>
                </c:pt>
                <c:pt idx="340">
                  <c:v>6</c:v>
                </c:pt>
                <c:pt idx="341">
                  <c:v>5</c:v>
                </c:pt>
                <c:pt idx="342">
                  <c:v>4</c:v>
                </c:pt>
                <c:pt idx="343">
                  <c:v>5</c:v>
                </c:pt>
                <c:pt idx="344">
                  <c:v>5</c:v>
                </c:pt>
                <c:pt idx="345">
                  <c:v>5</c:v>
                </c:pt>
                <c:pt idx="346">
                  <c:v>5</c:v>
                </c:pt>
                <c:pt idx="347">
                  <c:v>5</c:v>
                </c:pt>
                <c:pt idx="348">
                  <c:v>5</c:v>
                </c:pt>
                <c:pt idx="349">
                  <c:v>5</c:v>
                </c:pt>
                <c:pt idx="350">
                  <c:v>4</c:v>
                </c:pt>
                <c:pt idx="351">
                  <c:v>4</c:v>
                </c:pt>
                <c:pt idx="352">
                  <c:v>4</c:v>
                </c:pt>
                <c:pt idx="353">
                  <c:v>4</c:v>
                </c:pt>
                <c:pt idx="354">
                  <c:v>4</c:v>
                </c:pt>
                <c:pt idx="355">
                  <c:v>4</c:v>
                </c:pt>
                <c:pt idx="356">
                  <c:v>4</c:v>
                </c:pt>
                <c:pt idx="357">
                  <c:v>4</c:v>
                </c:pt>
                <c:pt idx="358">
                  <c:v>4</c:v>
                </c:pt>
                <c:pt idx="359">
                  <c:v>4</c:v>
                </c:pt>
                <c:pt idx="360">
                  <c:v>4</c:v>
                </c:pt>
                <c:pt idx="361">
                  <c:v>4</c:v>
                </c:pt>
                <c:pt idx="362">
                  <c:v>4</c:v>
                </c:pt>
                <c:pt idx="363">
                  <c:v>5</c:v>
                </c:pt>
                <c:pt idx="364">
                  <c:v>5</c:v>
                </c:pt>
                <c:pt idx="365">
                  <c:v>5</c:v>
                </c:pt>
                <c:pt idx="366">
                  <c:v>5</c:v>
                </c:pt>
                <c:pt idx="367">
                  <c:v>5</c:v>
                </c:pt>
                <c:pt idx="368">
                  <c:v>5</c:v>
                </c:pt>
                <c:pt idx="369">
                  <c:v>4</c:v>
                </c:pt>
                <c:pt idx="370">
                  <c:v>4</c:v>
                </c:pt>
                <c:pt idx="371">
                  <c:v>4</c:v>
                </c:pt>
                <c:pt idx="372">
                  <c:v>4</c:v>
                </c:pt>
                <c:pt idx="373">
                  <c:v>5</c:v>
                </c:pt>
                <c:pt idx="374">
                  <c:v>4</c:v>
                </c:pt>
                <c:pt idx="375">
                  <c:v>4</c:v>
                </c:pt>
                <c:pt idx="376">
                  <c:v>4</c:v>
                </c:pt>
                <c:pt idx="377">
                  <c:v>4</c:v>
                </c:pt>
                <c:pt idx="378">
                  <c:v>4</c:v>
                </c:pt>
                <c:pt idx="379">
                  <c:v>4</c:v>
                </c:pt>
                <c:pt idx="380">
                  <c:v>4</c:v>
                </c:pt>
                <c:pt idx="381">
                  <c:v>4</c:v>
                </c:pt>
                <c:pt idx="382">
                  <c:v>5</c:v>
                </c:pt>
                <c:pt idx="383">
                  <c:v>4</c:v>
                </c:pt>
                <c:pt idx="384">
                  <c:v>4</c:v>
                </c:pt>
                <c:pt idx="385">
                  <c:v>4</c:v>
                </c:pt>
                <c:pt idx="386">
                  <c:v>4</c:v>
                </c:pt>
                <c:pt idx="387">
                  <c:v>4</c:v>
                </c:pt>
                <c:pt idx="388">
                  <c:v>4</c:v>
                </c:pt>
                <c:pt idx="389">
                  <c:v>4</c:v>
                </c:pt>
                <c:pt idx="390">
                  <c:v>4</c:v>
                </c:pt>
                <c:pt idx="391">
                  <c:v>5</c:v>
                </c:pt>
                <c:pt idx="392">
                  <c:v>5</c:v>
                </c:pt>
                <c:pt idx="393">
                  <c:v>4</c:v>
                </c:pt>
                <c:pt idx="394">
                  <c:v>4</c:v>
                </c:pt>
                <c:pt idx="395">
                  <c:v>4</c:v>
                </c:pt>
                <c:pt idx="396">
                  <c:v>4</c:v>
                </c:pt>
                <c:pt idx="397">
                  <c:v>4</c:v>
                </c:pt>
                <c:pt idx="398">
                  <c:v>4</c:v>
                </c:pt>
                <c:pt idx="399">
                  <c:v>5</c:v>
                </c:pt>
                <c:pt idx="400">
                  <c:v>4</c:v>
                </c:pt>
                <c:pt idx="401">
                  <c:v>4</c:v>
                </c:pt>
                <c:pt idx="402">
                  <c:v>5</c:v>
                </c:pt>
                <c:pt idx="403">
                  <c:v>5</c:v>
                </c:pt>
                <c:pt idx="404">
                  <c:v>4</c:v>
                </c:pt>
                <c:pt idx="405">
                  <c:v>4</c:v>
                </c:pt>
                <c:pt idx="406">
                  <c:v>4</c:v>
                </c:pt>
                <c:pt idx="407">
                  <c:v>4</c:v>
                </c:pt>
                <c:pt idx="408">
                  <c:v>4</c:v>
                </c:pt>
                <c:pt idx="409">
                  <c:v>4</c:v>
                </c:pt>
                <c:pt idx="410">
                  <c:v>5</c:v>
                </c:pt>
                <c:pt idx="411">
                  <c:v>4</c:v>
                </c:pt>
                <c:pt idx="412">
                  <c:v>4</c:v>
                </c:pt>
                <c:pt idx="413">
                  <c:v>4</c:v>
                </c:pt>
                <c:pt idx="414">
                  <c:v>4</c:v>
                </c:pt>
                <c:pt idx="415">
                  <c:v>4</c:v>
                </c:pt>
                <c:pt idx="416">
                  <c:v>4</c:v>
                </c:pt>
                <c:pt idx="417">
                  <c:v>4</c:v>
                </c:pt>
                <c:pt idx="418">
                  <c:v>4</c:v>
                </c:pt>
                <c:pt idx="419">
                  <c:v>4</c:v>
                </c:pt>
                <c:pt idx="420">
                  <c:v>4</c:v>
                </c:pt>
                <c:pt idx="421">
                  <c:v>4</c:v>
                </c:pt>
                <c:pt idx="422">
                  <c:v>6</c:v>
                </c:pt>
                <c:pt idx="423">
                  <c:v>4</c:v>
                </c:pt>
                <c:pt idx="424">
                  <c:v>4</c:v>
                </c:pt>
                <c:pt idx="425">
                  <c:v>4</c:v>
                </c:pt>
                <c:pt idx="426">
                  <c:v>4</c:v>
                </c:pt>
                <c:pt idx="427">
                  <c:v>4</c:v>
                </c:pt>
                <c:pt idx="428">
                  <c:v>4</c:v>
                </c:pt>
                <c:pt idx="429">
                  <c:v>4</c:v>
                </c:pt>
                <c:pt idx="430">
                  <c:v>4</c:v>
                </c:pt>
                <c:pt idx="431">
                  <c:v>4</c:v>
                </c:pt>
                <c:pt idx="432">
                  <c:v>4</c:v>
                </c:pt>
                <c:pt idx="433">
                  <c:v>4</c:v>
                </c:pt>
                <c:pt idx="434">
                  <c:v>4</c:v>
                </c:pt>
                <c:pt idx="435">
                  <c:v>4</c:v>
                </c:pt>
                <c:pt idx="436">
                  <c:v>4</c:v>
                </c:pt>
                <c:pt idx="437">
                  <c:v>4</c:v>
                </c:pt>
                <c:pt idx="438">
                  <c:v>4</c:v>
                </c:pt>
                <c:pt idx="439">
                  <c:v>4</c:v>
                </c:pt>
                <c:pt idx="440">
                  <c:v>4</c:v>
                </c:pt>
                <c:pt idx="441">
                  <c:v>4</c:v>
                </c:pt>
                <c:pt idx="442">
                  <c:v>4</c:v>
                </c:pt>
                <c:pt idx="443">
                  <c:v>4</c:v>
                </c:pt>
                <c:pt idx="444">
                  <c:v>4</c:v>
                </c:pt>
                <c:pt idx="445">
                  <c:v>4</c:v>
                </c:pt>
                <c:pt idx="446">
                  <c:v>4</c:v>
                </c:pt>
                <c:pt idx="447">
                  <c:v>4</c:v>
                </c:pt>
                <c:pt idx="448">
                  <c:v>4</c:v>
                </c:pt>
                <c:pt idx="449">
                  <c:v>4</c:v>
                </c:pt>
                <c:pt idx="450">
                  <c:v>4</c:v>
                </c:pt>
                <c:pt idx="451">
                  <c:v>4</c:v>
                </c:pt>
                <c:pt idx="452">
                  <c:v>4</c:v>
                </c:pt>
                <c:pt idx="453">
                  <c:v>4</c:v>
                </c:pt>
                <c:pt idx="454">
                  <c:v>4</c:v>
                </c:pt>
                <c:pt idx="455">
                  <c:v>4</c:v>
                </c:pt>
                <c:pt idx="456">
                  <c:v>4</c:v>
                </c:pt>
                <c:pt idx="457">
                  <c:v>5</c:v>
                </c:pt>
                <c:pt idx="458">
                  <c:v>4</c:v>
                </c:pt>
                <c:pt idx="459">
                  <c:v>4</c:v>
                </c:pt>
                <c:pt idx="460">
                  <c:v>4</c:v>
                </c:pt>
                <c:pt idx="461">
                  <c:v>4</c:v>
                </c:pt>
                <c:pt idx="462">
                  <c:v>4</c:v>
                </c:pt>
                <c:pt idx="463">
                  <c:v>4</c:v>
                </c:pt>
                <c:pt idx="464">
                  <c:v>4</c:v>
                </c:pt>
                <c:pt idx="465">
                  <c:v>4</c:v>
                </c:pt>
                <c:pt idx="466">
                  <c:v>4</c:v>
                </c:pt>
                <c:pt idx="467">
                  <c:v>4</c:v>
                </c:pt>
                <c:pt idx="468">
                  <c:v>5</c:v>
                </c:pt>
                <c:pt idx="469">
                  <c:v>4</c:v>
                </c:pt>
                <c:pt idx="470">
                  <c:v>4</c:v>
                </c:pt>
                <c:pt idx="471">
                  <c:v>4</c:v>
                </c:pt>
                <c:pt idx="472">
                  <c:v>4</c:v>
                </c:pt>
                <c:pt idx="473">
                  <c:v>5</c:v>
                </c:pt>
                <c:pt idx="474">
                  <c:v>4</c:v>
                </c:pt>
                <c:pt idx="475">
                  <c:v>5</c:v>
                </c:pt>
                <c:pt idx="476">
                  <c:v>4</c:v>
                </c:pt>
                <c:pt idx="477">
                  <c:v>4</c:v>
                </c:pt>
                <c:pt idx="478">
                  <c:v>5</c:v>
                </c:pt>
                <c:pt idx="479">
                  <c:v>4</c:v>
                </c:pt>
                <c:pt idx="480">
                  <c:v>4</c:v>
                </c:pt>
                <c:pt idx="481">
                  <c:v>4</c:v>
                </c:pt>
                <c:pt idx="482">
                  <c:v>4</c:v>
                </c:pt>
                <c:pt idx="483">
                  <c:v>4</c:v>
                </c:pt>
                <c:pt idx="484">
                  <c:v>4</c:v>
                </c:pt>
                <c:pt idx="485">
                  <c:v>4</c:v>
                </c:pt>
                <c:pt idx="486">
                  <c:v>4</c:v>
                </c:pt>
                <c:pt idx="487">
                  <c:v>4</c:v>
                </c:pt>
                <c:pt idx="488">
                  <c:v>4</c:v>
                </c:pt>
                <c:pt idx="489">
                  <c:v>4</c:v>
                </c:pt>
                <c:pt idx="490">
                  <c:v>4</c:v>
                </c:pt>
                <c:pt idx="491">
                  <c:v>5</c:v>
                </c:pt>
                <c:pt idx="492">
                  <c:v>4</c:v>
                </c:pt>
                <c:pt idx="493">
                  <c:v>4</c:v>
                </c:pt>
                <c:pt idx="494">
                  <c:v>4</c:v>
                </c:pt>
                <c:pt idx="495">
                  <c:v>4</c:v>
                </c:pt>
                <c:pt idx="496">
                  <c:v>4</c:v>
                </c:pt>
                <c:pt idx="497">
                  <c:v>4</c:v>
                </c:pt>
                <c:pt idx="498">
                  <c:v>4</c:v>
                </c:pt>
                <c:pt idx="499">
                  <c:v>4</c:v>
                </c:pt>
                <c:pt idx="500">
                  <c:v>5</c:v>
                </c:pt>
                <c:pt idx="501">
                  <c:v>4</c:v>
                </c:pt>
                <c:pt idx="502">
                  <c:v>4</c:v>
                </c:pt>
                <c:pt idx="503">
                  <c:v>4</c:v>
                </c:pt>
                <c:pt idx="504">
                  <c:v>4</c:v>
                </c:pt>
                <c:pt idx="505">
                  <c:v>4</c:v>
                </c:pt>
                <c:pt idx="506">
                  <c:v>4</c:v>
                </c:pt>
                <c:pt idx="507">
                  <c:v>6</c:v>
                </c:pt>
                <c:pt idx="508">
                  <c:v>5</c:v>
                </c:pt>
                <c:pt idx="509">
                  <c:v>4</c:v>
                </c:pt>
                <c:pt idx="510">
                  <c:v>5</c:v>
                </c:pt>
                <c:pt idx="511">
                  <c:v>5</c:v>
                </c:pt>
                <c:pt idx="512">
                  <c:v>4</c:v>
                </c:pt>
                <c:pt idx="513">
                  <c:v>4</c:v>
                </c:pt>
                <c:pt idx="514">
                  <c:v>4</c:v>
                </c:pt>
                <c:pt idx="515">
                  <c:v>6</c:v>
                </c:pt>
                <c:pt idx="516">
                  <c:v>4</c:v>
                </c:pt>
                <c:pt idx="517">
                  <c:v>5</c:v>
                </c:pt>
                <c:pt idx="518">
                  <c:v>4</c:v>
                </c:pt>
                <c:pt idx="519">
                  <c:v>5</c:v>
                </c:pt>
                <c:pt idx="520">
                  <c:v>4</c:v>
                </c:pt>
                <c:pt idx="521">
                  <c:v>4</c:v>
                </c:pt>
                <c:pt idx="522">
                  <c:v>4</c:v>
                </c:pt>
                <c:pt idx="523">
                  <c:v>5</c:v>
                </c:pt>
                <c:pt idx="524">
                  <c:v>4</c:v>
                </c:pt>
                <c:pt idx="525">
                  <c:v>5</c:v>
                </c:pt>
                <c:pt idx="526">
                  <c:v>4</c:v>
                </c:pt>
                <c:pt idx="527">
                  <c:v>4</c:v>
                </c:pt>
                <c:pt idx="528">
                  <c:v>4</c:v>
                </c:pt>
                <c:pt idx="529">
                  <c:v>4</c:v>
                </c:pt>
                <c:pt idx="530">
                  <c:v>4</c:v>
                </c:pt>
                <c:pt idx="531">
                  <c:v>5</c:v>
                </c:pt>
                <c:pt idx="532">
                  <c:v>4</c:v>
                </c:pt>
                <c:pt idx="533">
                  <c:v>4</c:v>
                </c:pt>
                <c:pt idx="534">
                  <c:v>5</c:v>
                </c:pt>
                <c:pt idx="535">
                  <c:v>4</c:v>
                </c:pt>
                <c:pt idx="536">
                  <c:v>4</c:v>
                </c:pt>
                <c:pt idx="537">
                  <c:v>4</c:v>
                </c:pt>
                <c:pt idx="538">
                  <c:v>4</c:v>
                </c:pt>
                <c:pt idx="539">
                  <c:v>4</c:v>
                </c:pt>
                <c:pt idx="540">
                  <c:v>4</c:v>
                </c:pt>
                <c:pt idx="541">
                  <c:v>5</c:v>
                </c:pt>
                <c:pt idx="542">
                  <c:v>4</c:v>
                </c:pt>
                <c:pt idx="543">
                  <c:v>4</c:v>
                </c:pt>
                <c:pt idx="544">
                  <c:v>4</c:v>
                </c:pt>
                <c:pt idx="545">
                  <c:v>4</c:v>
                </c:pt>
                <c:pt idx="546">
                  <c:v>4</c:v>
                </c:pt>
                <c:pt idx="547">
                  <c:v>4</c:v>
                </c:pt>
                <c:pt idx="548">
                  <c:v>5</c:v>
                </c:pt>
                <c:pt idx="549">
                  <c:v>4</c:v>
                </c:pt>
                <c:pt idx="550">
                  <c:v>4</c:v>
                </c:pt>
                <c:pt idx="551">
                  <c:v>4</c:v>
                </c:pt>
                <c:pt idx="552">
                  <c:v>4</c:v>
                </c:pt>
                <c:pt idx="553">
                  <c:v>4</c:v>
                </c:pt>
                <c:pt idx="554">
                  <c:v>4</c:v>
                </c:pt>
                <c:pt idx="555">
                  <c:v>4</c:v>
                </c:pt>
                <c:pt idx="556">
                  <c:v>4</c:v>
                </c:pt>
                <c:pt idx="557">
                  <c:v>4</c:v>
                </c:pt>
                <c:pt idx="558">
                  <c:v>4</c:v>
                </c:pt>
                <c:pt idx="559">
                  <c:v>4</c:v>
                </c:pt>
                <c:pt idx="560">
                  <c:v>4</c:v>
                </c:pt>
                <c:pt idx="561">
                  <c:v>4</c:v>
                </c:pt>
                <c:pt idx="562">
                  <c:v>4</c:v>
                </c:pt>
                <c:pt idx="563">
                  <c:v>4</c:v>
                </c:pt>
                <c:pt idx="564">
                  <c:v>4</c:v>
                </c:pt>
                <c:pt idx="565">
                  <c:v>4</c:v>
                </c:pt>
                <c:pt idx="566">
                  <c:v>4</c:v>
                </c:pt>
                <c:pt idx="567">
                  <c:v>4</c:v>
                </c:pt>
                <c:pt idx="568">
                  <c:v>4</c:v>
                </c:pt>
                <c:pt idx="569">
                  <c:v>4</c:v>
                </c:pt>
                <c:pt idx="570">
                  <c:v>4</c:v>
                </c:pt>
                <c:pt idx="571">
                  <c:v>4</c:v>
                </c:pt>
                <c:pt idx="572">
                  <c:v>4</c:v>
                </c:pt>
                <c:pt idx="573">
                  <c:v>4</c:v>
                </c:pt>
                <c:pt idx="574">
                  <c:v>4</c:v>
                </c:pt>
                <c:pt idx="575">
                  <c:v>4</c:v>
                </c:pt>
                <c:pt idx="576">
                  <c:v>4</c:v>
                </c:pt>
                <c:pt idx="577">
                  <c:v>4</c:v>
                </c:pt>
                <c:pt idx="578">
                  <c:v>4</c:v>
                </c:pt>
                <c:pt idx="579">
                  <c:v>4</c:v>
                </c:pt>
                <c:pt idx="580">
                  <c:v>4</c:v>
                </c:pt>
                <c:pt idx="581">
                  <c:v>4</c:v>
                </c:pt>
                <c:pt idx="582">
                  <c:v>4</c:v>
                </c:pt>
                <c:pt idx="583">
                  <c:v>4</c:v>
                </c:pt>
                <c:pt idx="584">
                  <c:v>4</c:v>
                </c:pt>
                <c:pt idx="585">
                  <c:v>4</c:v>
                </c:pt>
                <c:pt idx="586">
                  <c:v>4</c:v>
                </c:pt>
                <c:pt idx="587">
                  <c:v>4</c:v>
                </c:pt>
                <c:pt idx="588">
                  <c:v>4</c:v>
                </c:pt>
                <c:pt idx="589">
                  <c:v>4</c:v>
                </c:pt>
                <c:pt idx="590">
                  <c:v>4</c:v>
                </c:pt>
                <c:pt idx="591">
                  <c:v>4</c:v>
                </c:pt>
                <c:pt idx="592">
                  <c:v>4</c:v>
                </c:pt>
                <c:pt idx="593">
                  <c:v>4</c:v>
                </c:pt>
                <c:pt idx="594">
                  <c:v>4</c:v>
                </c:pt>
                <c:pt idx="595">
                  <c:v>4</c:v>
                </c:pt>
                <c:pt idx="596">
                  <c:v>4</c:v>
                </c:pt>
                <c:pt idx="597">
                  <c:v>4</c:v>
                </c:pt>
                <c:pt idx="598">
                  <c:v>5</c:v>
                </c:pt>
                <c:pt idx="599">
                  <c:v>4</c:v>
                </c:pt>
                <c:pt idx="600">
                  <c:v>4</c:v>
                </c:pt>
                <c:pt idx="601">
                  <c:v>4</c:v>
                </c:pt>
                <c:pt idx="602">
                  <c:v>4</c:v>
                </c:pt>
                <c:pt idx="603">
                  <c:v>4</c:v>
                </c:pt>
                <c:pt idx="604">
                  <c:v>4</c:v>
                </c:pt>
                <c:pt idx="605">
                  <c:v>4</c:v>
                </c:pt>
                <c:pt idx="606">
                  <c:v>4</c:v>
                </c:pt>
                <c:pt idx="607">
                  <c:v>4</c:v>
                </c:pt>
                <c:pt idx="608">
                  <c:v>4</c:v>
                </c:pt>
                <c:pt idx="609">
                  <c:v>4</c:v>
                </c:pt>
                <c:pt idx="610">
                  <c:v>4</c:v>
                </c:pt>
                <c:pt idx="611">
                  <c:v>4</c:v>
                </c:pt>
                <c:pt idx="612">
                  <c:v>4</c:v>
                </c:pt>
                <c:pt idx="613">
                  <c:v>4</c:v>
                </c:pt>
                <c:pt idx="614">
                  <c:v>4</c:v>
                </c:pt>
                <c:pt idx="615">
                  <c:v>4</c:v>
                </c:pt>
                <c:pt idx="616">
                  <c:v>4</c:v>
                </c:pt>
                <c:pt idx="617">
                  <c:v>4</c:v>
                </c:pt>
                <c:pt idx="618">
                  <c:v>4</c:v>
                </c:pt>
                <c:pt idx="619">
                  <c:v>4</c:v>
                </c:pt>
                <c:pt idx="620">
                  <c:v>4</c:v>
                </c:pt>
                <c:pt idx="621">
                  <c:v>4</c:v>
                </c:pt>
                <c:pt idx="622">
                  <c:v>4</c:v>
                </c:pt>
                <c:pt idx="623">
                  <c:v>4</c:v>
                </c:pt>
                <c:pt idx="624">
                  <c:v>4</c:v>
                </c:pt>
                <c:pt idx="625">
                  <c:v>4</c:v>
                </c:pt>
                <c:pt idx="626">
                  <c:v>4</c:v>
                </c:pt>
                <c:pt idx="627">
                  <c:v>4</c:v>
                </c:pt>
                <c:pt idx="628">
                  <c:v>4</c:v>
                </c:pt>
                <c:pt idx="629">
                  <c:v>5</c:v>
                </c:pt>
                <c:pt idx="630">
                  <c:v>4</c:v>
                </c:pt>
                <c:pt idx="631">
                  <c:v>4</c:v>
                </c:pt>
                <c:pt idx="632">
                  <c:v>4</c:v>
                </c:pt>
                <c:pt idx="633">
                  <c:v>4</c:v>
                </c:pt>
                <c:pt idx="634">
                  <c:v>4</c:v>
                </c:pt>
                <c:pt idx="635">
                  <c:v>4</c:v>
                </c:pt>
                <c:pt idx="636">
                  <c:v>4</c:v>
                </c:pt>
                <c:pt idx="637">
                  <c:v>4</c:v>
                </c:pt>
                <c:pt idx="638">
                  <c:v>4</c:v>
                </c:pt>
                <c:pt idx="639">
                  <c:v>4</c:v>
                </c:pt>
                <c:pt idx="640">
                  <c:v>4</c:v>
                </c:pt>
                <c:pt idx="641">
                  <c:v>4</c:v>
                </c:pt>
                <c:pt idx="642">
                  <c:v>4</c:v>
                </c:pt>
                <c:pt idx="643">
                  <c:v>4</c:v>
                </c:pt>
                <c:pt idx="644">
                  <c:v>4</c:v>
                </c:pt>
                <c:pt idx="645">
                  <c:v>4</c:v>
                </c:pt>
                <c:pt idx="646">
                  <c:v>4</c:v>
                </c:pt>
                <c:pt idx="647">
                  <c:v>4</c:v>
                </c:pt>
                <c:pt idx="648">
                  <c:v>4</c:v>
                </c:pt>
                <c:pt idx="649">
                  <c:v>4</c:v>
                </c:pt>
                <c:pt idx="650">
                  <c:v>4</c:v>
                </c:pt>
                <c:pt idx="651">
                  <c:v>4</c:v>
                </c:pt>
                <c:pt idx="652">
                  <c:v>4</c:v>
                </c:pt>
                <c:pt idx="653">
                  <c:v>4</c:v>
                </c:pt>
                <c:pt idx="654">
                  <c:v>4</c:v>
                </c:pt>
                <c:pt idx="655">
                  <c:v>4</c:v>
                </c:pt>
                <c:pt idx="656">
                  <c:v>4</c:v>
                </c:pt>
                <c:pt idx="657">
                  <c:v>4</c:v>
                </c:pt>
                <c:pt idx="658">
                  <c:v>4</c:v>
                </c:pt>
                <c:pt idx="659">
                  <c:v>4</c:v>
                </c:pt>
                <c:pt idx="660">
                  <c:v>4</c:v>
                </c:pt>
                <c:pt idx="661">
                  <c:v>4</c:v>
                </c:pt>
                <c:pt idx="662">
                  <c:v>4</c:v>
                </c:pt>
                <c:pt idx="663">
                  <c:v>4</c:v>
                </c:pt>
                <c:pt idx="664">
                  <c:v>4</c:v>
                </c:pt>
                <c:pt idx="665">
                  <c:v>4</c:v>
                </c:pt>
                <c:pt idx="666">
                  <c:v>4</c:v>
                </c:pt>
                <c:pt idx="667">
                  <c:v>5</c:v>
                </c:pt>
                <c:pt idx="668">
                  <c:v>4</c:v>
                </c:pt>
                <c:pt idx="669">
                  <c:v>4</c:v>
                </c:pt>
                <c:pt idx="670">
                  <c:v>4</c:v>
                </c:pt>
                <c:pt idx="671">
                  <c:v>4</c:v>
                </c:pt>
                <c:pt idx="672">
                  <c:v>4</c:v>
                </c:pt>
                <c:pt idx="673">
                  <c:v>4</c:v>
                </c:pt>
                <c:pt idx="674">
                  <c:v>4</c:v>
                </c:pt>
                <c:pt idx="675">
                  <c:v>4</c:v>
                </c:pt>
                <c:pt idx="676">
                  <c:v>4</c:v>
                </c:pt>
                <c:pt idx="677">
                  <c:v>4</c:v>
                </c:pt>
                <c:pt idx="678">
                  <c:v>4</c:v>
                </c:pt>
                <c:pt idx="679">
                  <c:v>4</c:v>
                </c:pt>
                <c:pt idx="680">
                  <c:v>4</c:v>
                </c:pt>
                <c:pt idx="681">
                  <c:v>4</c:v>
                </c:pt>
                <c:pt idx="682">
                  <c:v>4</c:v>
                </c:pt>
                <c:pt idx="683">
                  <c:v>4</c:v>
                </c:pt>
                <c:pt idx="684">
                  <c:v>4</c:v>
                </c:pt>
                <c:pt idx="685">
                  <c:v>4</c:v>
                </c:pt>
                <c:pt idx="686">
                  <c:v>4</c:v>
                </c:pt>
                <c:pt idx="687">
                  <c:v>4</c:v>
                </c:pt>
                <c:pt idx="688">
                  <c:v>4</c:v>
                </c:pt>
                <c:pt idx="689">
                  <c:v>4</c:v>
                </c:pt>
                <c:pt idx="690">
                  <c:v>4</c:v>
                </c:pt>
                <c:pt idx="691">
                  <c:v>4</c:v>
                </c:pt>
                <c:pt idx="692">
                  <c:v>4</c:v>
                </c:pt>
                <c:pt idx="693">
                  <c:v>4</c:v>
                </c:pt>
                <c:pt idx="694">
                  <c:v>5</c:v>
                </c:pt>
                <c:pt idx="695">
                  <c:v>4</c:v>
                </c:pt>
                <c:pt idx="696">
                  <c:v>4</c:v>
                </c:pt>
                <c:pt idx="697">
                  <c:v>4</c:v>
                </c:pt>
                <c:pt idx="698">
                  <c:v>4</c:v>
                </c:pt>
                <c:pt idx="699">
                  <c:v>4</c:v>
                </c:pt>
                <c:pt idx="700">
                  <c:v>4</c:v>
                </c:pt>
                <c:pt idx="701">
                  <c:v>4</c:v>
                </c:pt>
                <c:pt idx="702">
                  <c:v>4</c:v>
                </c:pt>
                <c:pt idx="703">
                  <c:v>4</c:v>
                </c:pt>
                <c:pt idx="704">
                  <c:v>4</c:v>
                </c:pt>
                <c:pt idx="705">
                  <c:v>4</c:v>
                </c:pt>
                <c:pt idx="706">
                  <c:v>4</c:v>
                </c:pt>
                <c:pt idx="707">
                  <c:v>4</c:v>
                </c:pt>
                <c:pt idx="708">
                  <c:v>4</c:v>
                </c:pt>
                <c:pt idx="709">
                  <c:v>4</c:v>
                </c:pt>
                <c:pt idx="710">
                  <c:v>4</c:v>
                </c:pt>
                <c:pt idx="711">
                  <c:v>4</c:v>
                </c:pt>
                <c:pt idx="712">
                  <c:v>4</c:v>
                </c:pt>
                <c:pt idx="713">
                  <c:v>4</c:v>
                </c:pt>
                <c:pt idx="714">
                  <c:v>4</c:v>
                </c:pt>
                <c:pt idx="715">
                  <c:v>4</c:v>
                </c:pt>
                <c:pt idx="716">
                  <c:v>4</c:v>
                </c:pt>
                <c:pt idx="717">
                  <c:v>4</c:v>
                </c:pt>
                <c:pt idx="718">
                  <c:v>4</c:v>
                </c:pt>
                <c:pt idx="719">
                  <c:v>4</c:v>
                </c:pt>
                <c:pt idx="720">
                  <c:v>4</c:v>
                </c:pt>
                <c:pt idx="721">
                  <c:v>4</c:v>
                </c:pt>
                <c:pt idx="722">
                  <c:v>4</c:v>
                </c:pt>
                <c:pt idx="723">
                  <c:v>4</c:v>
                </c:pt>
                <c:pt idx="724">
                  <c:v>4</c:v>
                </c:pt>
                <c:pt idx="725">
                  <c:v>4</c:v>
                </c:pt>
                <c:pt idx="726">
                  <c:v>4</c:v>
                </c:pt>
                <c:pt idx="727">
                  <c:v>4</c:v>
                </c:pt>
                <c:pt idx="728">
                  <c:v>4</c:v>
                </c:pt>
                <c:pt idx="729">
                  <c:v>4</c:v>
                </c:pt>
                <c:pt idx="730">
                  <c:v>4</c:v>
                </c:pt>
                <c:pt idx="731">
                  <c:v>4</c:v>
                </c:pt>
                <c:pt idx="732">
                  <c:v>5</c:v>
                </c:pt>
                <c:pt idx="733">
                  <c:v>5</c:v>
                </c:pt>
                <c:pt idx="734">
                  <c:v>4</c:v>
                </c:pt>
                <c:pt idx="735">
                  <c:v>4</c:v>
                </c:pt>
                <c:pt idx="736">
                  <c:v>4</c:v>
                </c:pt>
                <c:pt idx="737">
                  <c:v>4</c:v>
                </c:pt>
                <c:pt idx="738">
                  <c:v>4</c:v>
                </c:pt>
                <c:pt idx="739">
                  <c:v>4</c:v>
                </c:pt>
                <c:pt idx="740">
                  <c:v>4</c:v>
                </c:pt>
                <c:pt idx="741">
                  <c:v>4</c:v>
                </c:pt>
                <c:pt idx="742">
                  <c:v>4</c:v>
                </c:pt>
                <c:pt idx="743">
                  <c:v>4</c:v>
                </c:pt>
                <c:pt idx="744">
                  <c:v>4</c:v>
                </c:pt>
                <c:pt idx="745">
                  <c:v>4</c:v>
                </c:pt>
                <c:pt idx="746">
                  <c:v>5</c:v>
                </c:pt>
                <c:pt idx="747">
                  <c:v>4</c:v>
                </c:pt>
                <c:pt idx="748">
                  <c:v>4</c:v>
                </c:pt>
                <c:pt idx="749">
                  <c:v>4</c:v>
                </c:pt>
                <c:pt idx="750">
                  <c:v>4</c:v>
                </c:pt>
                <c:pt idx="751">
                  <c:v>5</c:v>
                </c:pt>
                <c:pt idx="752">
                  <c:v>4</c:v>
                </c:pt>
                <c:pt idx="753">
                  <c:v>4</c:v>
                </c:pt>
                <c:pt idx="754">
                  <c:v>4</c:v>
                </c:pt>
                <c:pt idx="755">
                  <c:v>4</c:v>
                </c:pt>
                <c:pt idx="756">
                  <c:v>4</c:v>
                </c:pt>
                <c:pt idx="757">
                  <c:v>4</c:v>
                </c:pt>
                <c:pt idx="758">
                  <c:v>4</c:v>
                </c:pt>
                <c:pt idx="759">
                  <c:v>4</c:v>
                </c:pt>
                <c:pt idx="760">
                  <c:v>4</c:v>
                </c:pt>
                <c:pt idx="761">
                  <c:v>4</c:v>
                </c:pt>
                <c:pt idx="762">
                  <c:v>4</c:v>
                </c:pt>
                <c:pt idx="763">
                  <c:v>4</c:v>
                </c:pt>
                <c:pt idx="764">
                  <c:v>4</c:v>
                </c:pt>
                <c:pt idx="765">
                  <c:v>4</c:v>
                </c:pt>
                <c:pt idx="766">
                  <c:v>4</c:v>
                </c:pt>
                <c:pt idx="767">
                  <c:v>4</c:v>
                </c:pt>
                <c:pt idx="768">
                  <c:v>4</c:v>
                </c:pt>
                <c:pt idx="769">
                  <c:v>4</c:v>
                </c:pt>
                <c:pt idx="770">
                  <c:v>4</c:v>
                </c:pt>
                <c:pt idx="771">
                  <c:v>4</c:v>
                </c:pt>
                <c:pt idx="772">
                  <c:v>4</c:v>
                </c:pt>
                <c:pt idx="773">
                  <c:v>4</c:v>
                </c:pt>
                <c:pt idx="774">
                  <c:v>4</c:v>
                </c:pt>
                <c:pt idx="775">
                  <c:v>4</c:v>
                </c:pt>
                <c:pt idx="776">
                  <c:v>4</c:v>
                </c:pt>
                <c:pt idx="777">
                  <c:v>4</c:v>
                </c:pt>
                <c:pt idx="778">
                  <c:v>4</c:v>
                </c:pt>
                <c:pt idx="779">
                  <c:v>4</c:v>
                </c:pt>
                <c:pt idx="780">
                  <c:v>4</c:v>
                </c:pt>
                <c:pt idx="781">
                  <c:v>4</c:v>
                </c:pt>
                <c:pt idx="782">
                  <c:v>4</c:v>
                </c:pt>
                <c:pt idx="783">
                  <c:v>4</c:v>
                </c:pt>
                <c:pt idx="784">
                  <c:v>4</c:v>
                </c:pt>
                <c:pt idx="785">
                  <c:v>4</c:v>
                </c:pt>
                <c:pt idx="786">
                  <c:v>4</c:v>
                </c:pt>
                <c:pt idx="787">
                  <c:v>4</c:v>
                </c:pt>
                <c:pt idx="788">
                  <c:v>4</c:v>
                </c:pt>
                <c:pt idx="789">
                  <c:v>4</c:v>
                </c:pt>
                <c:pt idx="790">
                  <c:v>4</c:v>
                </c:pt>
                <c:pt idx="791">
                  <c:v>4</c:v>
                </c:pt>
                <c:pt idx="792">
                  <c:v>4</c:v>
                </c:pt>
                <c:pt idx="793">
                  <c:v>4</c:v>
                </c:pt>
                <c:pt idx="794">
                  <c:v>4</c:v>
                </c:pt>
                <c:pt idx="795">
                  <c:v>4</c:v>
                </c:pt>
                <c:pt idx="796">
                  <c:v>4</c:v>
                </c:pt>
                <c:pt idx="797">
                  <c:v>4</c:v>
                </c:pt>
                <c:pt idx="798">
                  <c:v>4</c:v>
                </c:pt>
                <c:pt idx="799">
                  <c:v>4</c:v>
                </c:pt>
                <c:pt idx="800">
                  <c:v>4</c:v>
                </c:pt>
                <c:pt idx="801">
                  <c:v>4</c:v>
                </c:pt>
                <c:pt idx="802">
                  <c:v>4</c:v>
                </c:pt>
                <c:pt idx="803">
                  <c:v>4</c:v>
                </c:pt>
                <c:pt idx="804">
                  <c:v>4</c:v>
                </c:pt>
                <c:pt idx="805">
                  <c:v>4</c:v>
                </c:pt>
                <c:pt idx="806">
                  <c:v>4</c:v>
                </c:pt>
                <c:pt idx="807">
                  <c:v>4</c:v>
                </c:pt>
                <c:pt idx="808">
                  <c:v>4</c:v>
                </c:pt>
                <c:pt idx="809">
                  <c:v>4</c:v>
                </c:pt>
                <c:pt idx="810">
                  <c:v>4</c:v>
                </c:pt>
                <c:pt idx="811">
                  <c:v>4</c:v>
                </c:pt>
                <c:pt idx="812">
                  <c:v>4</c:v>
                </c:pt>
                <c:pt idx="813">
                  <c:v>4</c:v>
                </c:pt>
                <c:pt idx="814">
                  <c:v>4</c:v>
                </c:pt>
                <c:pt idx="815">
                  <c:v>4</c:v>
                </c:pt>
                <c:pt idx="816">
                  <c:v>4</c:v>
                </c:pt>
                <c:pt idx="817">
                  <c:v>4</c:v>
                </c:pt>
                <c:pt idx="818">
                  <c:v>4</c:v>
                </c:pt>
                <c:pt idx="819">
                  <c:v>4</c:v>
                </c:pt>
                <c:pt idx="820">
                  <c:v>4</c:v>
                </c:pt>
                <c:pt idx="821">
                  <c:v>4</c:v>
                </c:pt>
                <c:pt idx="822">
                  <c:v>4</c:v>
                </c:pt>
                <c:pt idx="823">
                  <c:v>4</c:v>
                </c:pt>
                <c:pt idx="824">
                  <c:v>4</c:v>
                </c:pt>
                <c:pt idx="825">
                  <c:v>5</c:v>
                </c:pt>
                <c:pt idx="826">
                  <c:v>5</c:v>
                </c:pt>
                <c:pt idx="827">
                  <c:v>4</c:v>
                </c:pt>
                <c:pt idx="828">
                  <c:v>4</c:v>
                </c:pt>
                <c:pt idx="829">
                  <c:v>4</c:v>
                </c:pt>
                <c:pt idx="830">
                  <c:v>4</c:v>
                </c:pt>
                <c:pt idx="831">
                  <c:v>4</c:v>
                </c:pt>
                <c:pt idx="832">
                  <c:v>4</c:v>
                </c:pt>
                <c:pt idx="833">
                  <c:v>4</c:v>
                </c:pt>
                <c:pt idx="834">
                  <c:v>4</c:v>
                </c:pt>
                <c:pt idx="835">
                  <c:v>4</c:v>
                </c:pt>
                <c:pt idx="836">
                  <c:v>4</c:v>
                </c:pt>
                <c:pt idx="837">
                  <c:v>5</c:v>
                </c:pt>
                <c:pt idx="838">
                  <c:v>4</c:v>
                </c:pt>
                <c:pt idx="839">
                  <c:v>5</c:v>
                </c:pt>
                <c:pt idx="840">
                  <c:v>4</c:v>
                </c:pt>
                <c:pt idx="841">
                  <c:v>4</c:v>
                </c:pt>
                <c:pt idx="842">
                  <c:v>4</c:v>
                </c:pt>
                <c:pt idx="843">
                  <c:v>4</c:v>
                </c:pt>
                <c:pt idx="844">
                  <c:v>4</c:v>
                </c:pt>
                <c:pt idx="845">
                  <c:v>4</c:v>
                </c:pt>
                <c:pt idx="846">
                  <c:v>4</c:v>
                </c:pt>
                <c:pt idx="847">
                  <c:v>4</c:v>
                </c:pt>
                <c:pt idx="848">
                  <c:v>4</c:v>
                </c:pt>
                <c:pt idx="849">
                  <c:v>4</c:v>
                </c:pt>
                <c:pt idx="850">
                  <c:v>5</c:v>
                </c:pt>
                <c:pt idx="851">
                  <c:v>4</c:v>
                </c:pt>
                <c:pt idx="852">
                  <c:v>4</c:v>
                </c:pt>
                <c:pt idx="853">
                  <c:v>4</c:v>
                </c:pt>
                <c:pt idx="854">
                  <c:v>4</c:v>
                </c:pt>
                <c:pt idx="855">
                  <c:v>4</c:v>
                </c:pt>
                <c:pt idx="856">
                  <c:v>4</c:v>
                </c:pt>
                <c:pt idx="857">
                  <c:v>4</c:v>
                </c:pt>
                <c:pt idx="858">
                  <c:v>4</c:v>
                </c:pt>
                <c:pt idx="859">
                  <c:v>4</c:v>
                </c:pt>
                <c:pt idx="860">
                  <c:v>4</c:v>
                </c:pt>
                <c:pt idx="861">
                  <c:v>4</c:v>
                </c:pt>
                <c:pt idx="862">
                  <c:v>4</c:v>
                </c:pt>
                <c:pt idx="863">
                  <c:v>4</c:v>
                </c:pt>
                <c:pt idx="864">
                  <c:v>4</c:v>
                </c:pt>
                <c:pt idx="865">
                  <c:v>5</c:v>
                </c:pt>
                <c:pt idx="866">
                  <c:v>4</c:v>
                </c:pt>
                <c:pt idx="867">
                  <c:v>4</c:v>
                </c:pt>
                <c:pt idx="868">
                  <c:v>4</c:v>
                </c:pt>
                <c:pt idx="869">
                  <c:v>4</c:v>
                </c:pt>
                <c:pt idx="870">
                  <c:v>4</c:v>
                </c:pt>
                <c:pt idx="871">
                  <c:v>4</c:v>
                </c:pt>
                <c:pt idx="872">
                  <c:v>4</c:v>
                </c:pt>
                <c:pt idx="873">
                  <c:v>4</c:v>
                </c:pt>
                <c:pt idx="874">
                  <c:v>4</c:v>
                </c:pt>
                <c:pt idx="875">
                  <c:v>4</c:v>
                </c:pt>
                <c:pt idx="876">
                  <c:v>4</c:v>
                </c:pt>
                <c:pt idx="877">
                  <c:v>4</c:v>
                </c:pt>
                <c:pt idx="878">
                  <c:v>4</c:v>
                </c:pt>
                <c:pt idx="879">
                  <c:v>4</c:v>
                </c:pt>
                <c:pt idx="880">
                  <c:v>4</c:v>
                </c:pt>
                <c:pt idx="881">
                  <c:v>4</c:v>
                </c:pt>
                <c:pt idx="882">
                  <c:v>4</c:v>
                </c:pt>
                <c:pt idx="883">
                  <c:v>4</c:v>
                </c:pt>
                <c:pt idx="884">
                  <c:v>4</c:v>
                </c:pt>
                <c:pt idx="885">
                  <c:v>4</c:v>
                </c:pt>
                <c:pt idx="886">
                  <c:v>4</c:v>
                </c:pt>
                <c:pt idx="887">
                  <c:v>4</c:v>
                </c:pt>
                <c:pt idx="888">
                  <c:v>4</c:v>
                </c:pt>
                <c:pt idx="889">
                  <c:v>4</c:v>
                </c:pt>
                <c:pt idx="890">
                  <c:v>4</c:v>
                </c:pt>
                <c:pt idx="891">
                  <c:v>4</c:v>
                </c:pt>
                <c:pt idx="892">
                  <c:v>4</c:v>
                </c:pt>
                <c:pt idx="893">
                  <c:v>4</c:v>
                </c:pt>
                <c:pt idx="894">
                  <c:v>4</c:v>
                </c:pt>
                <c:pt idx="895">
                  <c:v>4</c:v>
                </c:pt>
                <c:pt idx="896">
                  <c:v>4</c:v>
                </c:pt>
                <c:pt idx="897">
                  <c:v>4</c:v>
                </c:pt>
                <c:pt idx="898">
                  <c:v>4</c:v>
                </c:pt>
                <c:pt idx="899">
                  <c:v>4</c:v>
                </c:pt>
                <c:pt idx="900">
                  <c:v>4</c:v>
                </c:pt>
                <c:pt idx="901">
                  <c:v>4</c:v>
                </c:pt>
                <c:pt idx="902">
                  <c:v>4</c:v>
                </c:pt>
                <c:pt idx="903">
                  <c:v>4</c:v>
                </c:pt>
                <c:pt idx="904">
                  <c:v>4</c:v>
                </c:pt>
                <c:pt idx="905">
                  <c:v>4</c:v>
                </c:pt>
                <c:pt idx="906">
                  <c:v>6</c:v>
                </c:pt>
                <c:pt idx="907">
                  <c:v>4</c:v>
                </c:pt>
                <c:pt idx="908">
                  <c:v>4</c:v>
                </c:pt>
                <c:pt idx="909">
                  <c:v>4</c:v>
                </c:pt>
                <c:pt idx="910">
                  <c:v>4</c:v>
                </c:pt>
                <c:pt idx="911">
                  <c:v>4</c:v>
                </c:pt>
                <c:pt idx="912">
                  <c:v>4</c:v>
                </c:pt>
                <c:pt idx="913">
                  <c:v>4</c:v>
                </c:pt>
                <c:pt idx="914">
                  <c:v>4</c:v>
                </c:pt>
                <c:pt idx="915">
                  <c:v>4</c:v>
                </c:pt>
                <c:pt idx="916">
                  <c:v>4</c:v>
                </c:pt>
                <c:pt idx="917">
                  <c:v>4</c:v>
                </c:pt>
                <c:pt idx="918">
                  <c:v>4</c:v>
                </c:pt>
                <c:pt idx="919">
                  <c:v>4</c:v>
                </c:pt>
                <c:pt idx="920">
                  <c:v>4</c:v>
                </c:pt>
                <c:pt idx="921">
                  <c:v>4</c:v>
                </c:pt>
                <c:pt idx="922">
                  <c:v>4</c:v>
                </c:pt>
                <c:pt idx="923">
                  <c:v>4</c:v>
                </c:pt>
                <c:pt idx="924">
                  <c:v>4</c:v>
                </c:pt>
                <c:pt idx="925">
                  <c:v>4</c:v>
                </c:pt>
                <c:pt idx="926">
                  <c:v>4</c:v>
                </c:pt>
                <c:pt idx="927">
                  <c:v>4</c:v>
                </c:pt>
                <c:pt idx="928">
                  <c:v>4</c:v>
                </c:pt>
                <c:pt idx="929">
                  <c:v>4</c:v>
                </c:pt>
                <c:pt idx="930">
                  <c:v>5</c:v>
                </c:pt>
                <c:pt idx="931">
                  <c:v>4</c:v>
                </c:pt>
                <c:pt idx="932">
                  <c:v>4</c:v>
                </c:pt>
                <c:pt idx="933">
                  <c:v>4</c:v>
                </c:pt>
                <c:pt idx="934">
                  <c:v>4</c:v>
                </c:pt>
                <c:pt idx="935">
                  <c:v>4</c:v>
                </c:pt>
                <c:pt idx="936">
                  <c:v>4</c:v>
                </c:pt>
                <c:pt idx="937">
                  <c:v>4</c:v>
                </c:pt>
                <c:pt idx="938">
                  <c:v>4</c:v>
                </c:pt>
                <c:pt idx="939">
                  <c:v>4</c:v>
                </c:pt>
                <c:pt idx="940">
                  <c:v>4</c:v>
                </c:pt>
                <c:pt idx="941">
                  <c:v>4</c:v>
                </c:pt>
                <c:pt idx="942">
                  <c:v>4</c:v>
                </c:pt>
                <c:pt idx="943">
                  <c:v>4</c:v>
                </c:pt>
                <c:pt idx="944">
                  <c:v>4</c:v>
                </c:pt>
                <c:pt idx="945">
                  <c:v>4</c:v>
                </c:pt>
                <c:pt idx="946">
                  <c:v>5</c:v>
                </c:pt>
                <c:pt idx="947">
                  <c:v>6</c:v>
                </c:pt>
                <c:pt idx="948">
                  <c:v>4</c:v>
                </c:pt>
                <c:pt idx="949">
                  <c:v>4</c:v>
                </c:pt>
                <c:pt idx="950">
                  <c:v>4</c:v>
                </c:pt>
                <c:pt idx="951">
                  <c:v>4</c:v>
                </c:pt>
                <c:pt idx="952">
                  <c:v>4</c:v>
                </c:pt>
                <c:pt idx="953">
                  <c:v>4</c:v>
                </c:pt>
                <c:pt idx="954">
                  <c:v>4</c:v>
                </c:pt>
                <c:pt idx="955">
                  <c:v>4</c:v>
                </c:pt>
                <c:pt idx="956">
                  <c:v>4</c:v>
                </c:pt>
                <c:pt idx="957">
                  <c:v>4</c:v>
                </c:pt>
                <c:pt idx="958">
                  <c:v>4</c:v>
                </c:pt>
                <c:pt idx="959">
                  <c:v>4</c:v>
                </c:pt>
                <c:pt idx="960">
                  <c:v>4</c:v>
                </c:pt>
                <c:pt idx="961">
                  <c:v>5</c:v>
                </c:pt>
                <c:pt idx="962">
                  <c:v>4</c:v>
                </c:pt>
                <c:pt idx="963">
                  <c:v>4</c:v>
                </c:pt>
                <c:pt idx="964">
                  <c:v>4</c:v>
                </c:pt>
                <c:pt idx="965">
                  <c:v>4</c:v>
                </c:pt>
                <c:pt idx="966">
                  <c:v>4</c:v>
                </c:pt>
                <c:pt idx="967">
                  <c:v>4</c:v>
                </c:pt>
                <c:pt idx="968">
                  <c:v>4</c:v>
                </c:pt>
                <c:pt idx="969">
                  <c:v>4</c:v>
                </c:pt>
                <c:pt idx="970">
                  <c:v>4</c:v>
                </c:pt>
                <c:pt idx="971">
                  <c:v>4</c:v>
                </c:pt>
                <c:pt idx="972">
                  <c:v>4</c:v>
                </c:pt>
                <c:pt idx="973">
                  <c:v>4</c:v>
                </c:pt>
                <c:pt idx="974">
                  <c:v>4</c:v>
                </c:pt>
                <c:pt idx="975">
                  <c:v>4</c:v>
                </c:pt>
                <c:pt idx="976">
                  <c:v>4</c:v>
                </c:pt>
                <c:pt idx="977">
                  <c:v>4</c:v>
                </c:pt>
                <c:pt idx="978">
                  <c:v>4</c:v>
                </c:pt>
                <c:pt idx="979">
                  <c:v>4</c:v>
                </c:pt>
                <c:pt idx="980">
                  <c:v>4</c:v>
                </c:pt>
                <c:pt idx="981">
                  <c:v>4</c:v>
                </c:pt>
                <c:pt idx="982">
                  <c:v>4</c:v>
                </c:pt>
                <c:pt idx="983">
                  <c:v>4</c:v>
                </c:pt>
                <c:pt idx="984">
                  <c:v>4</c:v>
                </c:pt>
                <c:pt idx="985">
                  <c:v>4</c:v>
                </c:pt>
                <c:pt idx="986">
                  <c:v>4</c:v>
                </c:pt>
                <c:pt idx="987">
                  <c:v>4</c:v>
                </c:pt>
                <c:pt idx="988">
                  <c:v>4</c:v>
                </c:pt>
                <c:pt idx="989">
                  <c:v>4</c:v>
                </c:pt>
                <c:pt idx="990">
                  <c:v>4</c:v>
                </c:pt>
                <c:pt idx="991">
                  <c:v>4</c:v>
                </c:pt>
                <c:pt idx="992">
                  <c:v>4</c:v>
                </c:pt>
                <c:pt idx="993">
                  <c:v>4</c:v>
                </c:pt>
                <c:pt idx="994">
                  <c:v>4</c:v>
                </c:pt>
                <c:pt idx="995">
                  <c:v>4</c:v>
                </c:pt>
                <c:pt idx="996">
                  <c:v>4</c:v>
                </c:pt>
                <c:pt idx="997">
                  <c:v>4</c:v>
                </c:pt>
                <c:pt idx="998">
                  <c:v>4</c:v>
                </c:pt>
                <c:pt idx="999">
                  <c:v>4</c:v>
                </c:pt>
                <c:pt idx="1000">
                  <c:v>4</c:v>
                </c:pt>
                <c:pt idx="1001">
                  <c:v>4</c:v>
                </c:pt>
                <c:pt idx="1002">
                  <c:v>4</c:v>
                </c:pt>
                <c:pt idx="1003">
                  <c:v>4</c:v>
                </c:pt>
                <c:pt idx="1004">
                  <c:v>4</c:v>
                </c:pt>
                <c:pt idx="1005">
                  <c:v>4</c:v>
                </c:pt>
                <c:pt idx="1006">
                  <c:v>4</c:v>
                </c:pt>
                <c:pt idx="1007">
                  <c:v>5</c:v>
                </c:pt>
                <c:pt idx="1008">
                  <c:v>5</c:v>
                </c:pt>
                <c:pt idx="1009">
                  <c:v>4</c:v>
                </c:pt>
                <c:pt idx="1010">
                  <c:v>4</c:v>
                </c:pt>
                <c:pt idx="1011">
                  <c:v>4</c:v>
                </c:pt>
                <c:pt idx="1012">
                  <c:v>4</c:v>
                </c:pt>
                <c:pt idx="1013">
                  <c:v>4</c:v>
                </c:pt>
                <c:pt idx="1014">
                  <c:v>4</c:v>
                </c:pt>
                <c:pt idx="1015">
                  <c:v>4</c:v>
                </c:pt>
                <c:pt idx="1016">
                  <c:v>4</c:v>
                </c:pt>
                <c:pt idx="1017">
                  <c:v>4</c:v>
                </c:pt>
                <c:pt idx="1018">
                  <c:v>4</c:v>
                </c:pt>
                <c:pt idx="1019">
                  <c:v>4</c:v>
                </c:pt>
                <c:pt idx="1020">
                  <c:v>4</c:v>
                </c:pt>
                <c:pt idx="1021">
                  <c:v>4</c:v>
                </c:pt>
                <c:pt idx="1022">
                  <c:v>4</c:v>
                </c:pt>
                <c:pt idx="1023">
                  <c:v>4</c:v>
                </c:pt>
                <c:pt idx="1024">
                  <c:v>4</c:v>
                </c:pt>
                <c:pt idx="1025">
                  <c:v>4</c:v>
                </c:pt>
                <c:pt idx="1026">
                  <c:v>4</c:v>
                </c:pt>
                <c:pt idx="1027">
                  <c:v>4</c:v>
                </c:pt>
                <c:pt idx="1028">
                  <c:v>4</c:v>
                </c:pt>
                <c:pt idx="1029">
                  <c:v>4</c:v>
                </c:pt>
                <c:pt idx="1030">
                  <c:v>4</c:v>
                </c:pt>
                <c:pt idx="1031">
                  <c:v>4</c:v>
                </c:pt>
                <c:pt idx="1032">
                  <c:v>4</c:v>
                </c:pt>
                <c:pt idx="1033">
                  <c:v>5</c:v>
                </c:pt>
                <c:pt idx="1034">
                  <c:v>4</c:v>
                </c:pt>
                <c:pt idx="1035">
                  <c:v>4</c:v>
                </c:pt>
                <c:pt idx="1036">
                  <c:v>4</c:v>
                </c:pt>
                <c:pt idx="1037">
                  <c:v>4</c:v>
                </c:pt>
                <c:pt idx="1038">
                  <c:v>4</c:v>
                </c:pt>
                <c:pt idx="1039">
                  <c:v>4</c:v>
                </c:pt>
                <c:pt idx="1040">
                  <c:v>4</c:v>
                </c:pt>
                <c:pt idx="1041">
                  <c:v>4</c:v>
                </c:pt>
                <c:pt idx="1042">
                  <c:v>4</c:v>
                </c:pt>
                <c:pt idx="1043">
                  <c:v>4</c:v>
                </c:pt>
                <c:pt idx="1044">
                  <c:v>4</c:v>
                </c:pt>
                <c:pt idx="1045">
                  <c:v>4</c:v>
                </c:pt>
                <c:pt idx="1046">
                  <c:v>4</c:v>
                </c:pt>
                <c:pt idx="1047">
                  <c:v>4</c:v>
                </c:pt>
                <c:pt idx="1048">
                  <c:v>4</c:v>
                </c:pt>
                <c:pt idx="1049">
                  <c:v>4</c:v>
                </c:pt>
                <c:pt idx="1050">
                  <c:v>4</c:v>
                </c:pt>
                <c:pt idx="1051">
                  <c:v>4</c:v>
                </c:pt>
                <c:pt idx="1052">
                  <c:v>4</c:v>
                </c:pt>
                <c:pt idx="1053">
                  <c:v>4</c:v>
                </c:pt>
                <c:pt idx="1054">
                  <c:v>4</c:v>
                </c:pt>
                <c:pt idx="1055">
                  <c:v>4</c:v>
                </c:pt>
                <c:pt idx="1056">
                  <c:v>4</c:v>
                </c:pt>
                <c:pt idx="1057">
                  <c:v>4</c:v>
                </c:pt>
                <c:pt idx="1058">
                  <c:v>4</c:v>
                </c:pt>
                <c:pt idx="1059">
                  <c:v>4</c:v>
                </c:pt>
                <c:pt idx="1060">
                  <c:v>4</c:v>
                </c:pt>
                <c:pt idx="1061">
                  <c:v>4</c:v>
                </c:pt>
                <c:pt idx="1062">
                  <c:v>4</c:v>
                </c:pt>
                <c:pt idx="1063">
                  <c:v>4</c:v>
                </c:pt>
                <c:pt idx="1064">
                  <c:v>4</c:v>
                </c:pt>
                <c:pt idx="1065">
                  <c:v>4</c:v>
                </c:pt>
                <c:pt idx="1066">
                  <c:v>4</c:v>
                </c:pt>
                <c:pt idx="1067">
                  <c:v>4</c:v>
                </c:pt>
                <c:pt idx="1068">
                  <c:v>4</c:v>
                </c:pt>
                <c:pt idx="1069">
                  <c:v>4</c:v>
                </c:pt>
                <c:pt idx="1070">
                  <c:v>4</c:v>
                </c:pt>
                <c:pt idx="1071">
                  <c:v>5</c:v>
                </c:pt>
                <c:pt idx="1072">
                  <c:v>4</c:v>
                </c:pt>
                <c:pt idx="1073">
                  <c:v>4</c:v>
                </c:pt>
                <c:pt idx="1074">
                  <c:v>4</c:v>
                </c:pt>
                <c:pt idx="1075">
                  <c:v>4</c:v>
                </c:pt>
                <c:pt idx="1076">
                  <c:v>4</c:v>
                </c:pt>
                <c:pt idx="1077">
                  <c:v>4</c:v>
                </c:pt>
                <c:pt idx="1078">
                  <c:v>4</c:v>
                </c:pt>
                <c:pt idx="1079">
                  <c:v>4</c:v>
                </c:pt>
                <c:pt idx="1080">
                  <c:v>4</c:v>
                </c:pt>
                <c:pt idx="1081">
                  <c:v>4</c:v>
                </c:pt>
                <c:pt idx="1082">
                  <c:v>5</c:v>
                </c:pt>
                <c:pt idx="1083">
                  <c:v>4</c:v>
                </c:pt>
                <c:pt idx="1084">
                  <c:v>4</c:v>
                </c:pt>
                <c:pt idx="1085">
                  <c:v>4</c:v>
                </c:pt>
                <c:pt idx="1086">
                  <c:v>4</c:v>
                </c:pt>
                <c:pt idx="1087">
                  <c:v>4</c:v>
                </c:pt>
                <c:pt idx="1088">
                  <c:v>4</c:v>
                </c:pt>
                <c:pt idx="1089">
                  <c:v>4</c:v>
                </c:pt>
                <c:pt idx="1090">
                  <c:v>4</c:v>
                </c:pt>
                <c:pt idx="1091">
                  <c:v>4</c:v>
                </c:pt>
                <c:pt idx="1092">
                  <c:v>4</c:v>
                </c:pt>
                <c:pt idx="1093">
                  <c:v>4</c:v>
                </c:pt>
                <c:pt idx="1094">
                  <c:v>4</c:v>
                </c:pt>
                <c:pt idx="1095">
                  <c:v>4</c:v>
                </c:pt>
                <c:pt idx="1096">
                  <c:v>4</c:v>
                </c:pt>
                <c:pt idx="1097">
                  <c:v>4</c:v>
                </c:pt>
                <c:pt idx="1098">
                  <c:v>4</c:v>
                </c:pt>
                <c:pt idx="1099">
                  <c:v>4</c:v>
                </c:pt>
                <c:pt idx="1100">
                  <c:v>4</c:v>
                </c:pt>
                <c:pt idx="1101">
                  <c:v>4</c:v>
                </c:pt>
                <c:pt idx="1102">
                  <c:v>4</c:v>
                </c:pt>
                <c:pt idx="1103">
                  <c:v>4</c:v>
                </c:pt>
                <c:pt idx="1104">
                  <c:v>4</c:v>
                </c:pt>
                <c:pt idx="1105">
                  <c:v>4</c:v>
                </c:pt>
                <c:pt idx="1106">
                  <c:v>4</c:v>
                </c:pt>
                <c:pt idx="1107">
                  <c:v>4</c:v>
                </c:pt>
                <c:pt idx="1108">
                  <c:v>4</c:v>
                </c:pt>
                <c:pt idx="1109">
                  <c:v>4</c:v>
                </c:pt>
                <c:pt idx="1110">
                  <c:v>4</c:v>
                </c:pt>
                <c:pt idx="1111">
                  <c:v>4</c:v>
                </c:pt>
                <c:pt idx="1112">
                  <c:v>4</c:v>
                </c:pt>
                <c:pt idx="1113">
                  <c:v>4</c:v>
                </c:pt>
                <c:pt idx="1114">
                  <c:v>4</c:v>
                </c:pt>
                <c:pt idx="1115">
                  <c:v>4</c:v>
                </c:pt>
                <c:pt idx="1116">
                  <c:v>4</c:v>
                </c:pt>
                <c:pt idx="1117">
                  <c:v>4</c:v>
                </c:pt>
                <c:pt idx="1118">
                  <c:v>4</c:v>
                </c:pt>
                <c:pt idx="1119">
                  <c:v>4</c:v>
                </c:pt>
                <c:pt idx="1120">
                  <c:v>4</c:v>
                </c:pt>
                <c:pt idx="1121">
                  <c:v>4</c:v>
                </c:pt>
                <c:pt idx="1122">
                  <c:v>4</c:v>
                </c:pt>
                <c:pt idx="1123">
                  <c:v>4</c:v>
                </c:pt>
                <c:pt idx="1124">
                  <c:v>4</c:v>
                </c:pt>
                <c:pt idx="1125">
                  <c:v>4</c:v>
                </c:pt>
                <c:pt idx="1126">
                  <c:v>4</c:v>
                </c:pt>
                <c:pt idx="1127">
                  <c:v>4</c:v>
                </c:pt>
                <c:pt idx="1128">
                  <c:v>4</c:v>
                </c:pt>
                <c:pt idx="1129">
                  <c:v>4</c:v>
                </c:pt>
                <c:pt idx="1130">
                  <c:v>4</c:v>
                </c:pt>
                <c:pt idx="1131">
                  <c:v>4</c:v>
                </c:pt>
                <c:pt idx="1132">
                  <c:v>5</c:v>
                </c:pt>
                <c:pt idx="1133">
                  <c:v>4</c:v>
                </c:pt>
                <c:pt idx="1134">
                  <c:v>4</c:v>
                </c:pt>
                <c:pt idx="1135">
                  <c:v>4</c:v>
                </c:pt>
                <c:pt idx="1136">
                  <c:v>4</c:v>
                </c:pt>
                <c:pt idx="1137">
                  <c:v>4</c:v>
                </c:pt>
                <c:pt idx="1138">
                  <c:v>4</c:v>
                </c:pt>
                <c:pt idx="1139">
                  <c:v>4</c:v>
                </c:pt>
                <c:pt idx="1140">
                  <c:v>4</c:v>
                </c:pt>
                <c:pt idx="1141">
                  <c:v>4</c:v>
                </c:pt>
                <c:pt idx="1142">
                  <c:v>4</c:v>
                </c:pt>
                <c:pt idx="1143">
                  <c:v>4</c:v>
                </c:pt>
                <c:pt idx="1144">
                  <c:v>4</c:v>
                </c:pt>
                <c:pt idx="1145">
                  <c:v>4</c:v>
                </c:pt>
                <c:pt idx="1146">
                  <c:v>4</c:v>
                </c:pt>
                <c:pt idx="1147">
                  <c:v>4</c:v>
                </c:pt>
                <c:pt idx="1148">
                  <c:v>4</c:v>
                </c:pt>
                <c:pt idx="1149">
                  <c:v>4</c:v>
                </c:pt>
                <c:pt idx="1150">
                  <c:v>4</c:v>
                </c:pt>
                <c:pt idx="1151">
                  <c:v>4</c:v>
                </c:pt>
                <c:pt idx="1152">
                  <c:v>4</c:v>
                </c:pt>
                <c:pt idx="1153">
                  <c:v>4</c:v>
                </c:pt>
                <c:pt idx="1154">
                  <c:v>4</c:v>
                </c:pt>
                <c:pt idx="1155">
                  <c:v>4</c:v>
                </c:pt>
                <c:pt idx="1156">
                  <c:v>4</c:v>
                </c:pt>
                <c:pt idx="1157">
                  <c:v>4</c:v>
                </c:pt>
                <c:pt idx="1158">
                  <c:v>4</c:v>
                </c:pt>
                <c:pt idx="1159">
                  <c:v>4</c:v>
                </c:pt>
                <c:pt idx="1160">
                  <c:v>4</c:v>
                </c:pt>
                <c:pt idx="1161">
                  <c:v>4</c:v>
                </c:pt>
                <c:pt idx="1162">
                  <c:v>4</c:v>
                </c:pt>
                <c:pt idx="1163">
                  <c:v>4</c:v>
                </c:pt>
                <c:pt idx="1164">
                  <c:v>4</c:v>
                </c:pt>
                <c:pt idx="1165">
                  <c:v>4</c:v>
                </c:pt>
                <c:pt idx="1166">
                  <c:v>4</c:v>
                </c:pt>
                <c:pt idx="1167">
                  <c:v>4</c:v>
                </c:pt>
                <c:pt idx="1168">
                  <c:v>4</c:v>
                </c:pt>
                <c:pt idx="1169">
                  <c:v>4</c:v>
                </c:pt>
                <c:pt idx="1170">
                  <c:v>4</c:v>
                </c:pt>
                <c:pt idx="1171">
                  <c:v>4</c:v>
                </c:pt>
                <c:pt idx="1172">
                  <c:v>4</c:v>
                </c:pt>
                <c:pt idx="1173">
                  <c:v>4</c:v>
                </c:pt>
                <c:pt idx="1174">
                  <c:v>5</c:v>
                </c:pt>
                <c:pt idx="1175">
                  <c:v>4</c:v>
                </c:pt>
                <c:pt idx="1176">
                  <c:v>4</c:v>
                </c:pt>
                <c:pt idx="1177">
                  <c:v>4</c:v>
                </c:pt>
                <c:pt idx="1178">
                  <c:v>4</c:v>
                </c:pt>
                <c:pt idx="1179">
                  <c:v>4</c:v>
                </c:pt>
                <c:pt idx="1180">
                  <c:v>4</c:v>
                </c:pt>
                <c:pt idx="1181">
                  <c:v>4</c:v>
                </c:pt>
                <c:pt idx="1182">
                  <c:v>4</c:v>
                </c:pt>
                <c:pt idx="1183">
                  <c:v>4</c:v>
                </c:pt>
                <c:pt idx="1184">
                  <c:v>4</c:v>
                </c:pt>
                <c:pt idx="1185">
                  <c:v>4</c:v>
                </c:pt>
                <c:pt idx="1186">
                  <c:v>4</c:v>
                </c:pt>
                <c:pt idx="1187">
                  <c:v>4</c:v>
                </c:pt>
                <c:pt idx="1188">
                  <c:v>4</c:v>
                </c:pt>
                <c:pt idx="1189">
                  <c:v>4</c:v>
                </c:pt>
                <c:pt idx="1190">
                  <c:v>4</c:v>
                </c:pt>
                <c:pt idx="1191">
                  <c:v>4</c:v>
                </c:pt>
                <c:pt idx="1192">
                  <c:v>4</c:v>
                </c:pt>
                <c:pt idx="1193">
                  <c:v>4</c:v>
                </c:pt>
                <c:pt idx="1194">
                  <c:v>4</c:v>
                </c:pt>
                <c:pt idx="1195">
                  <c:v>4</c:v>
                </c:pt>
                <c:pt idx="1196">
                  <c:v>4</c:v>
                </c:pt>
                <c:pt idx="1197">
                  <c:v>4</c:v>
                </c:pt>
                <c:pt idx="1198">
                  <c:v>4</c:v>
                </c:pt>
                <c:pt idx="1199">
                  <c:v>4</c:v>
                </c:pt>
                <c:pt idx="1200">
                  <c:v>4</c:v>
                </c:pt>
                <c:pt idx="1201">
                  <c:v>4</c:v>
                </c:pt>
                <c:pt idx="1202">
                  <c:v>4</c:v>
                </c:pt>
                <c:pt idx="1203">
                  <c:v>4</c:v>
                </c:pt>
                <c:pt idx="1204">
                  <c:v>4</c:v>
                </c:pt>
                <c:pt idx="1205">
                  <c:v>4</c:v>
                </c:pt>
                <c:pt idx="1206">
                  <c:v>4</c:v>
                </c:pt>
                <c:pt idx="1207">
                  <c:v>4</c:v>
                </c:pt>
                <c:pt idx="1208">
                  <c:v>4</c:v>
                </c:pt>
                <c:pt idx="1209">
                  <c:v>4</c:v>
                </c:pt>
                <c:pt idx="1210">
                  <c:v>4</c:v>
                </c:pt>
                <c:pt idx="1211">
                  <c:v>4</c:v>
                </c:pt>
                <c:pt idx="1212">
                  <c:v>4</c:v>
                </c:pt>
                <c:pt idx="1213">
                  <c:v>4</c:v>
                </c:pt>
                <c:pt idx="1214">
                  <c:v>4</c:v>
                </c:pt>
                <c:pt idx="1215">
                  <c:v>4</c:v>
                </c:pt>
                <c:pt idx="1216">
                  <c:v>4</c:v>
                </c:pt>
                <c:pt idx="1217">
                  <c:v>4</c:v>
                </c:pt>
                <c:pt idx="1218">
                  <c:v>4</c:v>
                </c:pt>
                <c:pt idx="1219">
                  <c:v>4</c:v>
                </c:pt>
                <c:pt idx="1220">
                  <c:v>4</c:v>
                </c:pt>
                <c:pt idx="1221">
                  <c:v>4</c:v>
                </c:pt>
                <c:pt idx="1222">
                  <c:v>4</c:v>
                </c:pt>
                <c:pt idx="1223">
                  <c:v>4</c:v>
                </c:pt>
                <c:pt idx="1224">
                  <c:v>4</c:v>
                </c:pt>
                <c:pt idx="1225">
                  <c:v>4</c:v>
                </c:pt>
                <c:pt idx="1226">
                  <c:v>4</c:v>
                </c:pt>
                <c:pt idx="1227">
                  <c:v>4</c:v>
                </c:pt>
                <c:pt idx="1228">
                  <c:v>4</c:v>
                </c:pt>
                <c:pt idx="1229">
                  <c:v>4</c:v>
                </c:pt>
                <c:pt idx="1230">
                  <c:v>4</c:v>
                </c:pt>
                <c:pt idx="1231">
                  <c:v>4</c:v>
                </c:pt>
                <c:pt idx="1232">
                  <c:v>4</c:v>
                </c:pt>
                <c:pt idx="1233">
                  <c:v>5</c:v>
                </c:pt>
                <c:pt idx="1234">
                  <c:v>5</c:v>
                </c:pt>
                <c:pt idx="1235">
                  <c:v>4</c:v>
                </c:pt>
                <c:pt idx="1236">
                  <c:v>4</c:v>
                </c:pt>
                <c:pt idx="1237">
                  <c:v>4</c:v>
                </c:pt>
                <c:pt idx="1238">
                  <c:v>4</c:v>
                </c:pt>
                <c:pt idx="1239">
                  <c:v>4</c:v>
                </c:pt>
                <c:pt idx="1240">
                  <c:v>4</c:v>
                </c:pt>
                <c:pt idx="1241">
                  <c:v>4</c:v>
                </c:pt>
                <c:pt idx="1242">
                  <c:v>4</c:v>
                </c:pt>
                <c:pt idx="1243">
                  <c:v>4</c:v>
                </c:pt>
                <c:pt idx="1244">
                  <c:v>4</c:v>
                </c:pt>
                <c:pt idx="1245">
                  <c:v>4</c:v>
                </c:pt>
                <c:pt idx="1246">
                  <c:v>4</c:v>
                </c:pt>
                <c:pt idx="1247">
                  <c:v>5</c:v>
                </c:pt>
                <c:pt idx="1248">
                  <c:v>4</c:v>
                </c:pt>
                <c:pt idx="1249">
                  <c:v>4</c:v>
                </c:pt>
                <c:pt idx="1250">
                  <c:v>4</c:v>
                </c:pt>
                <c:pt idx="1251">
                  <c:v>4</c:v>
                </c:pt>
                <c:pt idx="1252">
                  <c:v>4</c:v>
                </c:pt>
                <c:pt idx="1253">
                  <c:v>4</c:v>
                </c:pt>
                <c:pt idx="1254">
                  <c:v>4</c:v>
                </c:pt>
                <c:pt idx="1255">
                  <c:v>4</c:v>
                </c:pt>
                <c:pt idx="1256">
                  <c:v>4</c:v>
                </c:pt>
                <c:pt idx="1257">
                  <c:v>4</c:v>
                </c:pt>
                <c:pt idx="1258">
                  <c:v>4</c:v>
                </c:pt>
                <c:pt idx="1259">
                  <c:v>4</c:v>
                </c:pt>
                <c:pt idx="1260">
                  <c:v>4</c:v>
                </c:pt>
                <c:pt idx="1261">
                  <c:v>4</c:v>
                </c:pt>
                <c:pt idx="1262">
                  <c:v>4</c:v>
                </c:pt>
                <c:pt idx="1263">
                  <c:v>4</c:v>
                </c:pt>
                <c:pt idx="1264">
                  <c:v>4</c:v>
                </c:pt>
                <c:pt idx="1265">
                  <c:v>4</c:v>
                </c:pt>
                <c:pt idx="1266">
                  <c:v>4</c:v>
                </c:pt>
                <c:pt idx="1267">
                  <c:v>4</c:v>
                </c:pt>
                <c:pt idx="1268">
                  <c:v>4</c:v>
                </c:pt>
                <c:pt idx="1269">
                  <c:v>4</c:v>
                </c:pt>
                <c:pt idx="1270">
                  <c:v>4</c:v>
                </c:pt>
                <c:pt idx="1271">
                  <c:v>4</c:v>
                </c:pt>
                <c:pt idx="1272">
                  <c:v>5</c:v>
                </c:pt>
                <c:pt idx="1273">
                  <c:v>4</c:v>
                </c:pt>
                <c:pt idx="1274">
                  <c:v>4</c:v>
                </c:pt>
                <c:pt idx="1275">
                  <c:v>4</c:v>
                </c:pt>
                <c:pt idx="1276">
                  <c:v>4</c:v>
                </c:pt>
                <c:pt idx="1277">
                  <c:v>4</c:v>
                </c:pt>
                <c:pt idx="1278">
                  <c:v>4</c:v>
                </c:pt>
                <c:pt idx="1279">
                  <c:v>4</c:v>
                </c:pt>
                <c:pt idx="1280">
                  <c:v>4</c:v>
                </c:pt>
                <c:pt idx="1281">
                  <c:v>4</c:v>
                </c:pt>
                <c:pt idx="1282">
                  <c:v>4</c:v>
                </c:pt>
                <c:pt idx="1283">
                  <c:v>4</c:v>
                </c:pt>
                <c:pt idx="1284">
                  <c:v>4</c:v>
                </c:pt>
                <c:pt idx="1285">
                  <c:v>4</c:v>
                </c:pt>
                <c:pt idx="1286">
                  <c:v>4</c:v>
                </c:pt>
                <c:pt idx="1287">
                  <c:v>4</c:v>
                </c:pt>
                <c:pt idx="1288">
                  <c:v>4</c:v>
                </c:pt>
                <c:pt idx="1289">
                  <c:v>4</c:v>
                </c:pt>
                <c:pt idx="1290">
                  <c:v>4</c:v>
                </c:pt>
                <c:pt idx="1291">
                  <c:v>4</c:v>
                </c:pt>
                <c:pt idx="1292">
                  <c:v>4</c:v>
                </c:pt>
                <c:pt idx="1293">
                  <c:v>4</c:v>
                </c:pt>
                <c:pt idx="1294">
                  <c:v>4</c:v>
                </c:pt>
                <c:pt idx="1295">
                  <c:v>4</c:v>
                </c:pt>
                <c:pt idx="1296">
                  <c:v>4</c:v>
                </c:pt>
                <c:pt idx="1297">
                  <c:v>4</c:v>
                </c:pt>
                <c:pt idx="1298">
                  <c:v>4</c:v>
                </c:pt>
                <c:pt idx="1299">
                  <c:v>4</c:v>
                </c:pt>
                <c:pt idx="1300">
                  <c:v>4</c:v>
                </c:pt>
                <c:pt idx="1301">
                  <c:v>4</c:v>
                </c:pt>
                <c:pt idx="1302">
                  <c:v>4</c:v>
                </c:pt>
                <c:pt idx="1303">
                  <c:v>4</c:v>
                </c:pt>
                <c:pt idx="1304">
                  <c:v>4</c:v>
                </c:pt>
                <c:pt idx="1305">
                  <c:v>4</c:v>
                </c:pt>
                <c:pt idx="1306">
                  <c:v>4</c:v>
                </c:pt>
                <c:pt idx="1307">
                  <c:v>4</c:v>
                </c:pt>
                <c:pt idx="1308">
                  <c:v>4</c:v>
                </c:pt>
                <c:pt idx="1309">
                  <c:v>4</c:v>
                </c:pt>
                <c:pt idx="1310">
                  <c:v>5</c:v>
                </c:pt>
                <c:pt idx="1311">
                  <c:v>4</c:v>
                </c:pt>
                <c:pt idx="1312">
                  <c:v>4</c:v>
                </c:pt>
                <c:pt idx="1313">
                  <c:v>4</c:v>
                </c:pt>
                <c:pt idx="1314">
                  <c:v>5</c:v>
                </c:pt>
                <c:pt idx="1315">
                  <c:v>4</c:v>
                </c:pt>
                <c:pt idx="1316">
                  <c:v>4</c:v>
                </c:pt>
                <c:pt idx="1317">
                  <c:v>4</c:v>
                </c:pt>
                <c:pt idx="1318">
                  <c:v>4</c:v>
                </c:pt>
                <c:pt idx="1319">
                  <c:v>4</c:v>
                </c:pt>
                <c:pt idx="1320">
                  <c:v>4</c:v>
                </c:pt>
                <c:pt idx="1321">
                  <c:v>4</c:v>
                </c:pt>
                <c:pt idx="1322">
                  <c:v>4</c:v>
                </c:pt>
                <c:pt idx="1323">
                  <c:v>4</c:v>
                </c:pt>
                <c:pt idx="1324">
                  <c:v>4</c:v>
                </c:pt>
                <c:pt idx="1325">
                  <c:v>4</c:v>
                </c:pt>
                <c:pt idx="1326">
                  <c:v>4</c:v>
                </c:pt>
                <c:pt idx="1327">
                  <c:v>4</c:v>
                </c:pt>
                <c:pt idx="1328">
                  <c:v>4</c:v>
                </c:pt>
                <c:pt idx="1329">
                  <c:v>4</c:v>
                </c:pt>
                <c:pt idx="1330">
                  <c:v>4</c:v>
                </c:pt>
                <c:pt idx="1331">
                  <c:v>4</c:v>
                </c:pt>
                <c:pt idx="1332">
                  <c:v>4</c:v>
                </c:pt>
                <c:pt idx="1333">
                  <c:v>4</c:v>
                </c:pt>
                <c:pt idx="1334">
                  <c:v>4</c:v>
                </c:pt>
                <c:pt idx="1335">
                  <c:v>4</c:v>
                </c:pt>
                <c:pt idx="1336">
                  <c:v>4</c:v>
                </c:pt>
                <c:pt idx="1337">
                  <c:v>4</c:v>
                </c:pt>
                <c:pt idx="1338">
                  <c:v>4</c:v>
                </c:pt>
                <c:pt idx="1339">
                  <c:v>4</c:v>
                </c:pt>
                <c:pt idx="1340">
                  <c:v>4</c:v>
                </c:pt>
                <c:pt idx="1341">
                  <c:v>4</c:v>
                </c:pt>
                <c:pt idx="1342">
                  <c:v>4</c:v>
                </c:pt>
                <c:pt idx="1343">
                  <c:v>4</c:v>
                </c:pt>
                <c:pt idx="1344">
                  <c:v>4</c:v>
                </c:pt>
                <c:pt idx="1345">
                  <c:v>4</c:v>
                </c:pt>
                <c:pt idx="1346">
                  <c:v>4</c:v>
                </c:pt>
                <c:pt idx="1347">
                  <c:v>4</c:v>
                </c:pt>
                <c:pt idx="1348">
                  <c:v>4</c:v>
                </c:pt>
                <c:pt idx="1349">
                  <c:v>4</c:v>
                </c:pt>
                <c:pt idx="1350">
                  <c:v>4</c:v>
                </c:pt>
                <c:pt idx="1351">
                  <c:v>4</c:v>
                </c:pt>
                <c:pt idx="1352">
                  <c:v>4</c:v>
                </c:pt>
                <c:pt idx="1353">
                  <c:v>4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4</c:v>
                </c:pt>
                <c:pt idx="1358">
                  <c:v>4</c:v>
                </c:pt>
                <c:pt idx="1359">
                  <c:v>4</c:v>
                </c:pt>
                <c:pt idx="1360">
                  <c:v>4</c:v>
                </c:pt>
                <c:pt idx="1361">
                  <c:v>4</c:v>
                </c:pt>
                <c:pt idx="1362">
                  <c:v>4</c:v>
                </c:pt>
                <c:pt idx="1363">
                  <c:v>4</c:v>
                </c:pt>
                <c:pt idx="1364">
                  <c:v>4</c:v>
                </c:pt>
                <c:pt idx="1365">
                  <c:v>4</c:v>
                </c:pt>
                <c:pt idx="1366">
                  <c:v>4</c:v>
                </c:pt>
                <c:pt idx="1367">
                  <c:v>4</c:v>
                </c:pt>
                <c:pt idx="1368">
                  <c:v>4</c:v>
                </c:pt>
                <c:pt idx="1369">
                  <c:v>4</c:v>
                </c:pt>
                <c:pt idx="1370">
                  <c:v>4</c:v>
                </c:pt>
                <c:pt idx="1371">
                  <c:v>4</c:v>
                </c:pt>
                <c:pt idx="1372">
                  <c:v>4</c:v>
                </c:pt>
                <c:pt idx="1373">
                  <c:v>4</c:v>
                </c:pt>
                <c:pt idx="1374">
                  <c:v>4</c:v>
                </c:pt>
                <c:pt idx="1375">
                  <c:v>4</c:v>
                </c:pt>
                <c:pt idx="1376">
                  <c:v>4</c:v>
                </c:pt>
                <c:pt idx="1377">
                  <c:v>4</c:v>
                </c:pt>
                <c:pt idx="1378">
                  <c:v>4</c:v>
                </c:pt>
                <c:pt idx="1379">
                  <c:v>4</c:v>
                </c:pt>
                <c:pt idx="1380">
                  <c:v>4</c:v>
                </c:pt>
                <c:pt idx="1381">
                  <c:v>4</c:v>
                </c:pt>
                <c:pt idx="1382">
                  <c:v>4</c:v>
                </c:pt>
                <c:pt idx="1383">
                  <c:v>4</c:v>
                </c:pt>
                <c:pt idx="1384">
                  <c:v>4</c:v>
                </c:pt>
                <c:pt idx="1385">
                  <c:v>4</c:v>
                </c:pt>
                <c:pt idx="1386">
                  <c:v>4</c:v>
                </c:pt>
                <c:pt idx="1387">
                  <c:v>4</c:v>
                </c:pt>
                <c:pt idx="1388">
                  <c:v>4</c:v>
                </c:pt>
                <c:pt idx="1389">
                  <c:v>4</c:v>
                </c:pt>
                <c:pt idx="1390">
                  <c:v>4</c:v>
                </c:pt>
                <c:pt idx="1391">
                  <c:v>4</c:v>
                </c:pt>
                <c:pt idx="1392">
                  <c:v>4</c:v>
                </c:pt>
                <c:pt idx="1393">
                  <c:v>4</c:v>
                </c:pt>
                <c:pt idx="1394">
                  <c:v>4</c:v>
                </c:pt>
                <c:pt idx="1395">
                  <c:v>4</c:v>
                </c:pt>
                <c:pt idx="1396">
                  <c:v>4</c:v>
                </c:pt>
                <c:pt idx="1397">
                  <c:v>4</c:v>
                </c:pt>
                <c:pt idx="1398">
                  <c:v>4</c:v>
                </c:pt>
                <c:pt idx="1399">
                  <c:v>4</c:v>
                </c:pt>
                <c:pt idx="1400">
                  <c:v>4</c:v>
                </c:pt>
                <c:pt idx="1401">
                  <c:v>5</c:v>
                </c:pt>
                <c:pt idx="1402">
                  <c:v>4</c:v>
                </c:pt>
                <c:pt idx="1403">
                  <c:v>4</c:v>
                </c:pt>
                <c:pt idx="1404">
                  <c:v>4</c:v>
                </c:pt>
                <c:pt idx="1405">
                  <c:v>4</c:v>
                </c:pt>
                <c:pt idx="1406">
                  <c:v>4</c:v>
                </c:pt>
                <c:pt idx="1407">
                  <c:v>4</c:v>
                </c:pt>
                <c:pt idx="1408">
                  <c:v>4</c:v>
                </c:pt>
                <c:pt idx="1409">
                  <c:v>5</c:v>
                </c:pt>
                <c:pt idx="1410">
                  <c:v>4</c:v>
                </c:pt>
                <c:pt idx="1411">
                  <c:v>4</c:v>
                </c:pt>
                <c:pt idx="1412">
                  <c:v>4</c:v>
                </c:pt>
                <c:pt idx="1413">
                  <c:v>4</c:v>
                </c:pt>
                <c:pt idx="1414">
                  <c:v>4</c:v>
                </c:pt>
                <c:pt idx="1415">
                  <c:v>4</c:v>
                </c:pt>
                <c:pt idx="1416">
                  <c:v>4</c:v>
                </c:pt>
                <c:pt idx="1417">
                  <c:v>4</c:v>
                </c:pt>
                <c:pt idx="1418">
                  <c:v>4</c:v>
                </c:pt>
                <c:pt idx="1419">
                  <c:v>4</c:v>
                </c:pt>
                <c:pt idx="1420">
                  <c:v>5</c:v>
                </c:pt>
                <c:pt idx="1421">
                  <c:v>6</c:v>
                </c:pt>
                <c:pt idx="1422">
                  <c:v>5</c:v>
                </c:pt>
                <c:pt idx="1423">
                  <c:v>4</c:v>
                </c:pt>
                <c:pt idx="1424">
                  <c:v>4</c:v>
                </c:pt>
                <c:pt idx="1425">
                  <c:v>4</c:v>
                </c:pt>
                <c:pt idx="1426">
                  <c:v>5</c:v>
                </c:pt>
                <c:pt idx="1427">
                  <c:v>4</c:v>
                </c:pt>
                <c:pt idx="1428">
                  <c:v>4</c:v>
                </c:pt>
                <c:pt idx="1429">
                  <c:v>4</c:v>
                </c:pt>
                <c:pt idx="1430">
                  <c:v>4</c:v>
                </c:pt>
                <c:pt idx="1431">
                  <c:v>4</c:v>
                </c:pt>
                <c:pt idx="1432">
                  <c:v>4</c:v>
                </c:pt>
                <c:pt idx="1433">
                  <c:v>4</c:v>
                </c:pt>
                <c:pt idx="1434">
                  <c:v>4</c:v>
                </c:pt>
                <c:pt idx="1435">
                  <c:v>4</c:v>
                </c:pt>
                <c:pt idx="1436">
                  <c:v>4</c:v>
                </c:pt>
                <c:pt idx="1437">
                  <c:v>4</c:v>
                </c:pt>
                <c:pt idx="1438">
                  <c:v>4</c:v>
                </c:pt>
                <c:pt idx="1439">
                  <c:v>4</c:v>
                </c:pt>
                <c:pt idx="1440">
                  <c:v>4</c:v>
                </c:pt>
                <c:pt idx="1441">
                  <c:v>4</c:v>
                </c:pt>
                <c:pt idx="1442">
                  <c:v>4</c:v>
                </c:pt>
                <c:pt idx="1443">
                  <c:v>4</c:v>
                </c:pt>
                <c:pt idx="1444">
                  <c:v>4</c:v>
                </c:pt>
                <c:pt idx="1445">
                  <c:v>4</c:v>
                </c:pt>
                <c:pt idx="1446">
                  <c:v>4</c:v>
                </c:pt>
                <c:pt idx="1447">
                  <c:v>4</c:v>
                </c:pt>
                <c:pt idx="1448">
                  <c:v>4</c:v>
                </c:pt>
                <c:pt idx="1449">
                  <c:v>4</c:v>
                </c:pt>
                <c:pt idx="1450">
                  <c:v>4</c:v>
                </c:pt>
                <c:pt idx="1451">
                  <c:v>4</c:v>
                </c:pt>
                <c:pt idx="1452">
                  <c:v>4</c:v>
                </c:pt>
                <c:pt idx="1453">
                  <c:v>4</c:v>
                </c:pt>
                <c:pt idx="1454">
                  <c:v>4</c:v>
                </c:pt>
                <c:pt idx="1455">
                  <c:v>4</c:v>
                </c:pt>
                <c:pt idx="1456">
                  <c:v>4</c:v>
                </c:pt>
                <c:pt idx="1457">
                  <c:v>4</c:v>
                </c:pt>
                <c:pt idx="1458">
                  <c:v>6</c:v>
                </c:pt>
                <c:pt idx="1459">
                  <c:v>4</c:v>
                </c:pt>
                <c:pt idx="1460">
                  <c:v>4</c:v>
                </c:pt>
                <c:pt idx="1461">
                  <c:v>4</c:v>
                </c:pt>
                <c:pt idx="1462">
                  <c:v>4</c:v>
                </c:pt>
                <c:pt idx="1463">
                  <c:v>4</c:v>
                </c:pt>
                <c:pt idx="1464">
                  <c:v>4</c:v>
                </c:pt>
                <c:pt idx="1465">
                  <c:v>4</c:v>
                </c:pt>
                <c:pt idx="1466">
                  <c:v>4</c:v>
                </c:pt>
                <c:pt idx="1467">
                  <c:v>4</c:v>
                </c:pt>
                <c:pt idx="1468">
                  <c:v>4</c:v>
                </c:pt>
                <c:pt idx="1469">
                  <c:v>4</c:v>
                </c:pt>
                <c:pt idx="1470">
                  <c:v>4</c:v>
                </c:pt>
                <c:pt idx="1471">
                  <c:v>4</c:v>
                </c:pt>
                <c:pt idx="1472">
                  <c:v>4</c:v>
                </c:pt>
                <c:pt idx="1473">
                  <c:v>4</c:v>
                </c:pt>
                <c:pt idx="1474">
                  <c:v>4</c:v>
                </c:pt>
                <c:pt idx="1475">
                  <c:v>4</c:v>
                </c:pt>
                <c:pt idx="1476">
                  <c:v>4</c:v>
                </c:pt>
                <c:pt idx="1477">
                  <c:v>4</c:v>
                </c:pt>
                <c:pt idx="1478">
                  <c:v>4</c:v>
                </c:pt>
                <c:pt idx="1479">
                  <c:v>4</c:v>
                </c:pt>
                <c:pt idx="1480">
                  <c:v>4</c:v>
                </c:pt>
                <c:pt idx="1481">
                  <c:v>4</c:v>
                </c:pt>
                <c:pt idx="1482">
                  <c:v>4</c:v>
                </c:pt>
                <c:pt idx="1483">
                  <c:v>4</c:v>
                </c:pt>
                <c:pt idx="1484">
                  <c:v>4</c:v>
                </c:pt>
                <c:pt idx="1485">
                  <c:v>4</c:v>
                </c:pt>
                <c:pt idx="1486">
                  <c:v>4</c:v>
                </c:pt>
                <c:pt idx="1487">
                  <c:v>4</c:v>
                </c:pt>
                <c:pt idx="1488">
                  <c:v>4</c:v>
                </c:pt>
                <c:pt idx="1489">
                  <c:v>4</c:v>
                </c:pt>
                <c:pt idx="1490">
                  <c:v>4</c:v>
                </c:pt>
                <c:pt idx="1491">
                  <c:v>5</c:v>
                </c:pt>
                <c:pt idx="1492">
                  <c:v>4</c:v>
                </c:pt>
                <c:pt idx="1493">
                  <c:v>4</c:v>
                </c:pt>
                <c:pt idx="1494">
                  <c:v>4</c:v>
                </c:pt>
                <c:pt idx="1495">
                  <c:v>4</c:v>
                </c:pt>
                <c:pt idx="1496">
                  <c:v>4</c:v>
                </c:pt>
                <c:pt idx="1497">
                  <c:v>4</c:v>
                </c:pt>
                <c:pt idx="1498">
                  <c:v>4</c:v>
                </c:pt>
                <c:pt idx="1499">
                  <c:v>4</c:v>
                </c:pt>
                <c:pt idx="1500">
                  <c:v>4</c:v>
                </c:pt>
                <c:pt idx="1501">
                  <c:v>4</c:v>
                </c:pt>
                <c:pt idx="1502">
                  <c:v>4</c:v>
                </c:pt>
                <c:pt idx="1503">
                  <c:v>4</c:v>
                </c:pt>
                <c:pt idx="1504">
                  <c:v>4</c:v>
                </c:pt>
                <c:pt idx="1505">
                  <c:v>4</c:v>
                </c:pt>
                <c:pt idx="1506">
                  <c:v>4</c:v>
                </c:pt>
                <c:pt idx="1507">
                  <c:v>4</c:v>
                </c:pt>
                <c:pt idx="1508">
                  <c:v>4</c:v>
                </c:pt>
                <c:pt idx="1509">
                  <c:v>4</c:v>
                </c:pt>
                <c:pt idx="1510">
                  <c:v>4</c:v>
                </c:pt>
                <c:pt idx="1511">
                  <c:v>4</c:v>
                </c:pt>
                <c:pt idx="1512">
                  <c:v>4</c:v>
                </c:pt>
                <c:pt idx="1513">
                  <c:v>4</c:v>
                </c:pt>
                <c:pt idx="1514">
                  <c:v>4</c:v>
                </c:pt>
                <c:pt idx="1515">
                  <c:v>5</c:v>
                </c:pt>
                <c:pt idx="1516">
                  <c:v>5</c:v>
                </c:pt>
                <c:pt idx="1517">
                  <c:v>5</c:v>
                </c:pt>
                <c:pt idx="1518">
                  <c:v>4</c:v>
                </c:pt>
                <c:pt idx="1519">
                  <c:v>5</c:v>
                </c:pt>
                <c:pt idx="1520">
                  <c:v>4</c:v>
                </c:pt>
                <c:pt idx="1521">
                  <c:v>4</c:v>
                </c:pt>
                <c:pt idx="1522">
                  <c:v>4</c:v>
                </c:pt>
                <c:pt idx="1523">
                  <c:v>4</c:v>
                </c:pt>
                <c:pt idx="1524">
                  <c:v>4</c:v>
                </c:pt>
                <c:pt idx="1525">
                  <c:v>4</c:v>
                </c:pt>
                <c:pt idx="1526">
                  <c:v>4</c:v>
                </c:pt>
                <c:pt idx="1527">
                  <c:v>4</c:v>
                </c:pt>
                <c:pt idx="1528">
                  <c:v>4</c:v>
                </c:pt>
                <c:pt idx="1529">
                  <c:v>4</c:v>
                </c:pt>
                <c:pt idx="1530">
                  <c:v>4</c:v>
                </c:pt>
                <c:pt idx="1531">
                  <c:v>4</c:v>
                </c:pt>
                <c:pt idx="1532">
                  <c:v>4</c:v>
                </c:pt>
                <c:pt idx="1533">
                  <c:v>5</c:v>
                </c:pt>
                <c:pt idx="1534">
                  <c:v>5</c:v>
                </c:pt>
                <c:pt idx="1535">
                  <c:v>5</c:v>
                </c:pt>
                <c:pt idx="1536">
                  <c:v>4</c:v>
                </c:pt>
                <c:pt idx="1537">
                  <c:v>5</c:v>
                </c:pt>
                <c:pt idx="1538">
                  <c:v>4</c:v>
                </c:pt>
                <c:pt idx="1539">
                  <c:v>4</c:v>
                </c:pt>
                <c:pt idx="1540">
                  <c:v>4</c:v>
                </c:pt>
                <c:pt idx="1541">
                  <c:v>4</c:v>
                </c:pt>
                <c:pt idx="1542">
                  <c:v>4</c:v>
                </c:pt>
                <c:pt idx="1543">
                  <c:v>4</c:v>
                </c:pt>
                <c:pt idx="1544">
                  <c:v>4</c:v>
                </c:pt>
                <c:pt idx="1545">
                  <c:v>4</c:v>
                </c:pt>
                <c:pt idx="1546">
                  <c:v>4</c:v>
                </c:pt>
                <c:pt idx="1547">
                  <c:v>4</c:v>
                </c:pt>
                <c:pt idx="1548">
                  <c:v>4</c:v>
                </c:pt>
                <c:pt idx="1549">
                  <c:v>4</c:v>
                </c:pt>
                <c:pt idx="1550">
                  <c:v>4</c:v>
                </c:pt>
                <c:pt idx="1551">
                  <c:v>4</c:v>
                </c:pt>
                <c:pt idx="1552">
                  <c:v>4</c:v>
                </c:pt>
                <c:pt idx="1553">
                  <c:v>4</c:v>
                </c:pt>
                <c:pt idx="1554">
                  <c:v>4</c:v>
                </c:pt>
                <c:pt idx="1555">
                  <c:v>5</c:v>
                </c:pt>
                <c:pt idx="1556">
                  <c:v>4</c:v>
                </c:pt>
                <c:pt idx="1557">
                  <c:v>5</c:v>
                </c:pt>
                <c:pt idx="1558">
                  <c:v>5</c:v>
                </c:pt>
                <c:pt idx="1559">
                  <c:v>4</c:v>
                </c:pt>
                <c:pt idx="1560">
                  <c:v>4</c:v>
                </c:pt>
                <c:pt idx="1561">
                  <c:v>5</c:v>
                </c:pt>
                <c:pt idx="1562">
                  <c:v>4</c:v>
                </c:pt>
                <c:pt idx="1563">
                  <c:v>4</c:v>
                </c:pt>
                <c:pt idx="1564">
                  <c:v>4</c:v>
                </c:pt>
                <c:pt idx="1565">
                  <c:v>4</c:v>
                </c:pt>
                <c:pt idx="1566">
                  <c:v>4</c:v>
                </c:pt>
                <c:pt idx="1567">
                  <c:v>4</c:v>
                </c:pt>
                <c:pt idx="1568">
                  <c:v>4</c:v>
                </c:pt>
                <c:pt idx="1569">
                  <c:v>4</c:v>
                </c:pt>
                <c:pt idx="1570">
                  <c:v>4</c:v>
                </c:pt>
                <c:pt idx="1571">
                  <c:v>4</c:v>
                </c:pt>
                <c:pt idx="1572">
                  <c:v>4</c:v>
                </c:pt>
                <c:pt idx="1573">
                  <c:v>4</c:v>
                </c:pt>
                <c:pt idx="1574">
                  <c:v>4</c:v>
                </c:pt>
                <c:pt idx="1575">
                  <c:v>4</c:v>
                </c:pt>
                <c:pt idx="1576">
                  <c:v>4</c:v>
                </c:pt>
                <c:pt idx="1577">
                  <c:v>4</c:v>
                </c:pt>
                <c:pt idx="1578">
                  <c:v>4</c:v>
                </c:pt>
                <c:pt idx="1579">
                  <c:v>4</c:v>
                </c:pt>
                <c:pt idx="1580">
                  <c:v>4</c:v>
                </c:pt>
                <c:pt idx="1581">
                  <c:v>4</c:v>
                </c:pt>
                <c:pt idx="1582">
                  <c:v>4</c:v>
                </c:pt>
                <c:pt idx="1583">
                  <c:v>4</c:v>
                </c:pt>
                <c:pt idx="1584">
                  <c:v>4</c:v>
                </c:pt>
                <c:pt idx="1585">
                  <c:v>4</c:v>
                </c:pt>
                <c:pt idx="1586">
                  <c:v>4</c:v>
                </c:pt>
                <c:pt idx="1587">
                  <c:v>4</c:v>
                </c:pt>
                <c:pt idx="1588">
                  <c:v>4</c:v>
                </c:pt>
                <c:pt idx="1589">
                  <c:v>4</c:v>
                </c:pt>
                <c:pt idx="1590">
                  <c:v>4</c:v>
                </c:pt>
                <c:pt idx="1591">
                  <c:v>4</c:v>
                </c:pt>
                <c:pt idx="1592">
                  <c:v>4</c:v>
                </c:pt>
                <c:pt idx="1593">
                  <c:v>4</c:v>
                </c:pt>
                <c:pt idx="1594">
                  <c:v>4</c:v>
                </c:pt>
                <c:pt idx="1595">
                  <c:v>4</c:v>
                </c:pt>
                <c:pt idx="1596">
                  <c:v>4</c:v>
                </c:pt>
                <c:pt idx="1597">
                  <c:v>4</c:v>
                </c:pt>
                <c:pt idx="1598">
                  <c:v>4</c:v>
                </c:pt>
                <c:pt idx="1599">
                  <c:v>4</c:v>
                </c:pt>
                <c:pt idx="1600">
                  <c:v>4</c:v>
                </c:pt>
                <c:pt idx="1601">
                  <c:v>4</c:v>
                </c:pt>
                <c:pt idx="1602">
                  <c:v>4</c:v>
                </c:pt>
                <c:pt idx="1603">
                  <c:v>4</c:v>
                </c:pt>
                <c:pt idx="1604">
                  <c:v>4</c:v>
                </c:pt>
                <c:pt idx="1605">
                  <c:v>4</c:v>
                </c:pt>
                <c:pt idx="1606">
                  <c:v>4</c:v>
                </c:pt>
                <c:pt idx="1607">
                  <c:v>4</c:v>
                </c:pt>
                <c:pt idx="1608">
                  <c:v>4</c:v>
                </c:pt>
                <c:pt idx="1609">
                  <c:v>4</c:v>
                </c:pt>
                <c:pt idx="1610">
                  <c:v>4</c:v>
                </c:pt>
                <c:pt idx="1611">
                  <c:v>4</c:v>
                </c:pt>
                <c:pt idx="1612">
                  <c:v>4</c:v>
                </c:pt>
                <c:pt idx="1613">
                  <c:v>4</c:v>
                </c:pt>
                <c:pt idx="1614">
                  <c:v>4</c:v>
                </c:pt>
                <c:pt idx="1615">
                  <c:v>4</c:v>
                </c:pt>
                <c:pt idx="1616">
                  <c:v>4</c:v>
                </c:pt>
                <c:pt idx="1617">
                  <c:v>4</c:v>
                </c:pt>
                <c:pt idx="1618">
                  <c:v>4</c:v>
                </c:pt>
                <c:pt idx="1619">
                  <c:v>4</c:v>
                </c:pt>
                <c:pt idx="1620">
                  <c:v>4</c:v>
                </c:pt>
                <c:pt idx="1621">
                  <c:v>4</c:v>
                </c:pt>
                <c:pt idx="1622">
                  <c:v>4</c:v>
                </c:pt>
                <c:pt idx="1623">
                  <c:v>4</c:v>
                </c:pt>
                <c:pt idx="1624">
                  <c:v>4</c:v>
                </c:pt>
                <c:pt idx="1625">
                  <c:v>4</c:v>
                </c:pt>
                <c:pt idx="1626">
                  <c:v>5</c:v>
                </c:pt>
                <c:pt idx="1627">
                  <c:v>4</c:v>
                </c:pt>
                <c:pt idx="1628">
                  <c:v>4</c:v>
                </c:pt>
                <c:pt idx="1629">
                  <c:v>4</c:v>
                </c:pt>
                <c:pt idx="1630">
                  <c:v>4</c:v>
                </c:pt>
                <c:pt idx="1631">
                  <c:v>4</c:v>
                </c:pt>
                <c:pt idx="1632">
                  <c:v>4</c:v>
                </c:pt>
                <c:pt idx="1633">
                  <c:v>4</c:v>
                </c:pt>
                <c:pt idx="1634">
                  <c:v>4</c:v>
                </c:pt>
                <c:pt idx="1635">
                  <c:v>4</c:v>
                </c:pt>
                <c:pt idx="1636">
                  <c:v>4</c:v>
                </c:pt>
                <c:pt idx="1637">
                  <c:v>4</c:v>
                </c:pt>
                <c:pt idx="1638">
                  <c:v>4</c:v>
                </c:pt>
                <c:pt idx="1639">
                  <c:v>4</c:v>
                </c:pt>
                <c:pt idx="1640">
                  <c:v>4</c:v>
                </c:pt>
                <c:pt idx="1641">
                  <c:v>4</c:v>
                </c:pt>
                <c:pt idx="1642">
                  <c:v>4</c:v>
                </c:pt>
                <c:pt idx="1643">
                  <c:v>4</c:v>
                </c:pt>
                <c:pt idx="1644">
                  <c:v>4</c:v>
                </c:pt>
                <c:pt idx="1645">
                  <c:v>4</c:v>
                </c:pt>
                <c:pt idx="1646">
                  <c:v>5</c:v>
                </c:pt>
                <c:pt idx="1647">
                  <c:v>4</c:v>
                </c:pt>
                <c:pt idx="1648">
                  <c:v>4</c:v>
                </c:pt>
                <c:pt idx="1649">
                  <c:v>4</c:v>
                </c:pt>
                <c:pt idx="1650">
                  <c:v>4</c:v>
                </c:pt>
                <c:pt idx="1651">
                  <c:v>4</c:v>
                </c:pt>
                <c:pt idx="1652">
                  <c:v>4</c:v>
                </c:pt>
                <c:pt idx="1653">
                  <c:v>4</c:v>
                </c:pt>
                <c:pt idx="1654">
                  <c:v>4</c:v>
                </c:pt>
                <c:pt idx="1655">
                  <c:v>4</c:v>
                </c:pt>
                <c:pt idx="1656">
                  <c:v>4</c:v>
                </c:pt>
                <c:pt idx="1657">
                  <c:v>4</c:v>
                </c:pt>
                <c:pt idx="1658">
                  <c:v>4</c:v>
                </c:pt>
                <c:pt idx="1659">
                  <c:v>4</c:v>
                </c:pt>
                <c:pt idx="1660">
                  <c:v>4</c:v>
                </c:pt>
                <c:pt idx="1661">
                  <c:v>4</c:v>
                </c:pt>
                <c:pt idx="1662">
                  <c:v>4</c:v>
                </c:pt>
                <c:pt idx="1663">
                  <c:v>4</c:v>
                </c:pt>
                <c:pt idx="1664">
                  <c:v>5</c:v>
                </c:pt>
                <c:pt idx="1665">
                  <c:v>4</c:v>
                </c:pt>
                <c:pt idx="1666">
                  <c:v>4</c:v>
                </c:pt>
                <c:pt idx="1667">
                  <c:v>4</c:v>
                </c:pt>
                <c:pt idx="1668">
                  <c:v>4</c:v>
                </c:pt>
                <c:pt idx="1669">
                  <c:v>4</c:v>
                </c:pt>
                <c:pt idx="1670">
                  <c:v>4</c:v>
                </c:pt>
                <c:pt idx="1671">
                  <c:v>4</c:v>
                </c:pt>
                <c:pt idx="1672">
                  <c:v>4</c:v>
                </c:pt>
                <c:pt idx="1673">
                  <c:v>4</c:v>
                </c:pt>
                <c:pt idx="1674">
                  <c:v>4</c:v>
                </c:pt>
                <c:pt idx="1675">
                  <c:v>4</c:v>
                </c:pt>
                <c:pt idx="1676">
                  <c:v>4</c:v>
                </c:pt>
                <c:pt idx="1677">
                  <c:v>4</c:v>
                </c:pt>
                <c:pt idx="1678">
                  <c:v>4</c:v>
                </c:pt>
                <c:pt idx="1679">
                  <c:v>4</c:v>
                </c:pt>
                <c:pt idx="1680">
                  <c:v>4</c:v>
                </c:pt>
                <c:pt idx="1681">
                  <c:v>4</c:v>
                </c:pt>
                <c:pt idx="1682">
                  <c:v>4</c:v>
                </c:pt>
                <c:pt idx="1683">
                  <c:v>4</c:v>
                </c:pt>
                <c:pt idx="1684">
                  <c:v>4</c:v>
                </c:pt>
                <c:pt idx="1685">
                  <c:v>4</c:v>
                </c:pt>
                <c:pt idx="1686">
                  <c:v>5</c:v>
                </c:pt>
                <c:pt idx="1687">
                  <c:v>4</c:v>
                </c:pt>
                <c:pt idx="1688">
                  <c:v>4</c:v>
                </c:pt>
                <c:pt idx="1689">
                  <c:v>5</c:v>
                </c:pt>
                <c:pt idx="1690">
                  <c:v>4</c:v>
                </c:pt>
                <c:pt idx="1691">
                  <c:v>5</c:v>
                </c:pt>
                <c:pt idx="1692">
                  <c:v>5</c:v>
                </c:pt>
                <c:pt idx="1693">
                  <c:v>4</c:v>
                </c:pt>
                <c:pt idx="1694">
                  <c:v>4</c:v>
                </c:pt>
                <c:pt idx="1695">
                  <c:v>4</c:v>
                </c:pt>
                <c:pt idx="1696">
                  <c:v>4</c:v>
                </c:pt>
                <c:pt idx="1697">
                  <c:v>4</c:v>
                </c:pt>
                <c:pt idx="1698">
                  <c:v>4</c:v>
                </c:pt>
                <c:pt idx="1699">
                  <c:v>4</c:v>
                </c:pt>
                <c:pt idx="1700">
                  <c:v>4</c:v>
                </c:pt>
                <c:pt idx="1701">
                  <c:v>4</c:v>
                </c:pt>
                <c:pt idx="1702">
                  <c:v>4</c:v>
                </c:pt>
                <c:pt idx="1703">
                  <c:v>4</c:v>
                </c:pt>
                <c:pt idx="1704">
                  <c:v>4</c:v>
                </c:pt>
                <c:pt idx="1705">
                  <c:v>5</c:v>
                </c:pt>
                <c:pt idx="1706">
                  <c:v>4</c:v>
                </c:pt>
                <c:pt idx="1707">
                  <c:v>4</c:v>
                </c:pt>
                <c:pt idx="1708">
                  <c:v>4</c:v>
                </c:pt>
                <c:pt idx="1709">
                  <c:v>4</c:v>
                </c:pt>
                <c:pt idx="1710">
                  <c:v>4</c:v>
                </c:pt>
                <c:pt idx="1711">
                  <c:v>4</c:v>
                </c:pt>
                <c:pt idx="1712">
                  <c:v>4</c:v>
                </c:pt>
                <c:pt idx="1713">
                  <c:v>4</c:v>
                </c:pt>
                <c:pt idx="1714">
                  <c:v>5</c:v>
                </c:pt>
                <c:pt idx="1715">
                  <c:v>4</c:v>
                </c:pt>
                <c:pt idx="1716">
                  <c:v>4</c:v>
                </c:pt>
                <c:pt idx="1717">
                  <c:v>4</c:v>
                </c:pt>
                <c:pt idx="1718">
                  <c:v>4</c:v>
                </c:pt>
                <c:pt idx="1719">
                  <c:v>4</c:v>
                </c:pt>
                <c:pt idx="1720">
                  <c:v>4</c:v>
                </c:pt>
                <c:pt idx="1721">
                  <c:v>4</c:v>
                </c:pt>
                <c:pt idx="1722">
                  <c:v>4</c:v>
                </c:pt>
                <c:pt idx="1723">
                  <c:v>4</c:v>
                </c:pt>
                <c:pt idx="1724">
                  <c:v>5</c:v>
                </c:pt>
                <c:pt idx="1725">
                  <c:v>5</c:v>
                </c:pt>
                <c:pt idx="1726">
                  <c:v>4</c:v>
                </c:pt>
                <c:pt idx="1727">
                  <c:v>5</c:v>
                </c:pt>
                <c:pt idx="1728">
                  <c:v>4</c:v>
                </c:pt>
                <c:pt idx="1729">
                  <c:v>5</c:v>
                </c:pt>
                <c:pt idx="1730">
                  <c:v>4</c:v>
                </c:pt>
                <c:pt idx="1731">
                  <c:v>4</c:v>
                </c:pt>
                <c:pt idx="1732">
                  <c:v>4</c:v>
                </c:pt>
                <c:pt idx="1733">
                  <c:v>4</c:v>
                </c:pt>
                <c:pt idx="1734">
                  <c:v>4</c:v>
                </c:pt>
                <c:pt idx="1735">
                  <c:v>4</c:v>
                </c:pt>
                <c:pt idx="1736">
                  <c:v>4</c:v>
                </c:pt>
                <c:pt idx="1737">
                  <c:v>4</c:v>
                </c:pt>
                <c:pt idx="1738">
                  <c:v>4</c:v>
                </c:pt>
                <c:pt idx="1739">
                  <c:v>5</c:v>
                </c:pt>
                <c:pt idx="1740">
                  <c:v>4</c:v>
                </c:pt>
                <c:pt idx="1741">
                  <c:v>4</c:v>
                </c:pt>
                <c:pt idx="1742">
                  <c:v>5</c:v>
                </c:pt>
                <c:pt idx="1743">
                  <c:v>5</c:v>
                </c:pt>
                <c:pt idx="1744">
                  <c:v>5</c:v>
                </c:pt>
                <c:pt idx="1745">
                  <c:v>4</c:v>
                </c:pt>
                <c:pt idx="1746">
                  <c:v>4</c:v>
                </c:pt>
                <c:pt idx="1747">
                  <c:v>4</c:v>
                </c:pt>
                <c:pt idx="1748">
                  <c:v>4</c:v>
                </c:pt>
                <c:pt idx="1749">
                  <c:v>5</c:v>
                </c:pt>
                <c:pt idx="1750">
                  <c:v>5</c:v>
                </c:pt>
                <c:pt idx="1751">
                  <c:v>5</c:v>
                </c:pt>
                <c:pt idx="1752">
                  <c:v>4</c:v>
                </c:pt>
                <c:pt idx="1753">
                  <c:v>4</c:v>
                </c:pt>
                <c:pt idx="1754">
                  <c:v>4</c:v>
                </c:pt>
                <c:pt idx="1755">
                  <c:v>4</c:v>
                </c:pt>
                <c:pt idx="1756">
                  <c:v>5</c:v>
                </c:pt>
                <c:pt idx="1757">
                  <c:v>5</c:v>
                </c:pt>
                <c:pt idx="1758">
                  <c:v>5</c:v>
                </c:pt>
                <c:pt idx="1759">
                  <c:v>4</c:v>
                </c:pt>
                <c:pt idx="1760">
                  <c:v>5</c:v>
                </c:pt>
                <c:pt idx="1761">
                  <c:v>4</c:v>
                </c:pt>
                <c:pt idx="1762">
                  <c:v>4</c:v>
                </c:pt>
                <c:pt idx="1763">
                  <c:v>4</c:v>
                </c:pt>
                <c:pt idx="1764">
                  <c:v>4</c:v>
                </c:pt>
                <c:pt idx="1765">
                  <c:v>4</c:v>
                </c:pt>
                <c:pt idx="1766">
                  <c:v>4</c:v>
                </c:pt>
                <c:pt idx="1767">
                  <c:v>4</c:v>
                </c:pt>
                <c:pt idx="1768">
                  <c:v>4</c:v>
                </c:pt>
                <c:pt idx="1769">
                  <c:v>4</c:v>
                </c:pt>
                <c:pt idx="1770">
                  <c:v>4</c:v>
                </c:pt>
                <c:pt idx="1771">
                  <c:v>4</c:v>
                </c:pt>
                <c:pt idx="1772">
                  <c:v>4</c:v>
                </c:pt>
                <c:pt idx="1773">
                  <c:v>4</c:v>
                </c:pt>
                <c:pt idx="1774">
                  <c:v>4</c:v>
                </c:pt>
                <c:pt idx="1775">
                  <c:v>4</c:v>
                </c:pt>
                <c:pt idx="1776">
                  <c:v>4</c:v>
                </c:pt>
                <c:pt idx="1777">
                  <c:v>4</c:v>
                </c:pt>
                <c:pt idx="1778">
                  <c:v>5</c:v>
                </c:pt>
                <c:pt idx="1779">
                  <c:v>4</c:v>
                </c:pt>
                <c:pt idx="1780">
                  <c:v>4</c:v>
                </c:pt>
                <c:pt idx="1781">
                  <c:v>5</c:v>
                </c:pt>
                <c:pt idx="1782">
                  <c:v>4</c:v>
                </c:pt>
                <c:pt idx="1783">
                  <c:v>4</c:v>
                </c:pt>
                <c:pt idx="1784">
                  <c:v>4</c:v>
                </c:pt>
                <c:pt idx="1785">
                  <c:v>4</c:v>
                </c:pt>
                <c:pt idx="1786">
                  <c:v>5</c:v>
                </c:pt>
                <c:pt idx="1787">
                  <c:v>5</c:v>
                </c:pt>
                <c:pt idx="1788">
                  <c:v>4</c:v>
                </c:pt>
                <c:pt idx="1789">
                  <c:v>4</c:v>
                </c:pt>
                <c:pt idx="1790">
                  <c:v>4</c:v>
                </c:pt>
                <c:pt idx="1791">
                  <c:v>4</c:v>
                </c:pt>
                <c:pt idx="1792">
                  <c:v>4</c:v>
                </c:pt>
                <c:pt idx="1793">
                  <c:v>4</c:v>
                </c:pt>
                <c:pt idx="1794">
                  <c:v>4</c:v>
                </c:pt>
                <c:pt idx="1795">
                  <c:v>4</c:v>
                </c:pt>
                <c:pt idx="1796">
                  <c:v>4</c:v>
                </c:pt>
                <c:pt idx="1797">
                  <c:v>4</c:v>
                </c:pt>
                <c:pt idx="1798">
                  <c:v>5</c:v>
                </c:pt>
                <c:pt idx="1799">
                  <c:v>4</c:v>
                </c:pt>
                <c:pt idx="1800">
                  <c:v>4</c:v>
                </c:pt>
                <c:pt idx="1801">
                  <c:v>4</c:v>
                </c:pt>
                <c:pt idx="1802">
                  <c:v>4</c:v>
                </c:pt>
                <c:pt idx="1803">
                  <c:v>4</c:v>
                </c:pt>
                <c:pt idx="1804">
                  <c:v>6</c:v>
                </c:pt>
                <c:pt idx="1805">
                  <c:v>4</c:v>
                </c:pt>
                <c:pt idx="1806">
                  <c:v>4</c:v>
                </c:pt>
                <c:pt idx="1807">
                  <c:v>4</c:v>
                </c:pt>
                <c:pt idx="1808">
                  <c:v>4</c:v>
                </c:pt>
                <c:pt idx="1809">
                  <c:v>4</c:v>
                </c:pt>
                <c:pt idx="1810">
                  <c:v>5</c:v>
                </c:pt>
                <c:pt idx="1811">
                  <c:v>4</c:v>
                </c:pt>
                <c:pt idx="1812">
                  <c:v>4</c:v>
                </c:pt>
                <c:pt idx="1813">
                  <c:v>4</c:v>
                </c:pt>
                <c:pt idx="1814">
                  <c:v>4</c:v>
                </c:pt>
                <c:pt idx="1815">
                  <c:v>4</c:v>
                </c:pt>
                <c:pt idx="1816">
                  <c:v>4</c:v>
                </c:pt>
                <c:pt idx="1817">
                  <c:v>4</c:v>
                </c:pt>
                <c:pt idx="1818">
                  <c:v>4</c:v>
                </c:pt>
                <c:pt idx="1819">
                  <c:v>4</c:v>
                </c:pt>
                <c:pt idx="1820">
                  <c:v>5</c:v>
                </c:pt>
                <c:pt idx="1821">
                  <c:v>4</c:v>
                </c:pt>
                <c:pt idx="1822">
                  <c:v>4</c:v>
                </c:pt>
                <c:pt idx="1823">
                  <c:v>4</c:v>
                </c:pt>
                <c:pt idx="1824">
                  <c:v>4</c:v>
                </c:pt>
                <c:pt idx="1825">
                  <c:v>4</c:v>
                </c:pt>
                <c:pt idx="1826">
                  <c:v>4</c:v>
                </c:pt>
                <c:pt idx="1827">
                  <c:v>5</c:v>
                </c:pt>
                <c:pt idx="1828">
                  <c:v>5</c:v>
                </c:pt>
                <c:pt idx="1829">
                  <c:v>4</c:v>
                </c:pt>
                <c:pt idx="1830">
                  <c:v>4</c:v>
                </c:pt>
                <c:pt idx="1831">
                  <c:v>5</c:v>
                </c:pt>
                <c:pt idx="1832">
                  <c:v>4</c:v>
                </c:pt>
                <c:pt idx="1833">
                  <c:v>4</c:v>
                </c:pt>
                <c:pt idx="1834">
                  <c:v>4</c:v>
                </c:pt>
                <c:pt idx="1835">
                  <c:v>5</c:v>
                </c:pt>
                <c:pt idx="1836">
                  <c:v>4</c:v>
                </c:pt>
                <c:pt idx="1837">
                  <c:v>4</c:v>
                </c:pt>
                <c:pt idx="1838">
                  <c:v>4</c:v>
                </c:pt>
                <c:pt idx="1839">
                  <c:v>4</c:v>
                </c:pt>
                <c:pt idx="1840">
                  <c:v>4</c:v>
                </c:pt>
                <c:pt idx="1841">
                  <c:v>4</c:v>
                </c:pt>
                <c:pt idx="1842">
                  <c:v>4</c:v>
                </c:pt>
                <c:pt idx="1843">
                  <c:v>5</c:v>
                </c:pt>
                <c:pt idx="1844">
                  <c:v>4</c:v>
                </c:pt>
                <c:pt idx="1845">
                  <c:v>5</c:v>
                </c:pt>
                <c:pt idx="1846">
                  <c:v>5</c:v>
                </c:pt>
                <c:pt idx="1847">
                  <c:v>4</c:v>
                </c:pt>
                <c:pt idx="1848">
                  <c:v>4</c:v>
                </c:pt>
                <c:pt idx="1849">
                  <c:v>4</c:v>
                </c:pt>
                <c:pt idx="1850">
                  <c:v>4</c:v>
                </c:pt>
                <c:pt idx="1851">
                  <c:v>4</c:v>
                </c:pt>
                <c:pt idx="1852">
                  <c:v>5</c:v>
                </c:pt>
                <c:pt idx="1853">
                  <c:v>5</c:v>
                </c:pt>
                <c:pt idx="1854">
                  <c:v>4</c:v>
                </c:pt>
                <c:pt idx="1855">
                  <c:v>5</c:v>
                </c:pt>
                <c:pt idx="1856">
                  <c:v>5</c:v>
                </c:pt>
                <c:pt idx="1857">
                  <c:v>4</c:v>
                </c:pt>
                <c:pt idx="1858">
                  <c:v>4</c:v>
                </c:pt>
                <c:pt idx="1859">
                  <c:v>4</c:v>
                </c:pt>
                <c:pt idx="1860">
                  <c:v>4</c:v>
                </c:pt>
                <c:pt idx="1861">
                  <c:v>4</c:v>
                </c:pt>
                <c:pt idx="1862">
                  <c:v>4</c:v>
                </c:pt>
                <c:pt idx="1863">
                  <c:v>4</c:v>
                </c:pt>
                <c:pt idx="1864">
                  <c:v>4</c:v>
                </c:pt>
                <c:pt idx="1865">
                  <c:v>5</c:v>
                </c:pt>
                <c:pt idx="1866">
                  <c:v>4</c:v>
                </c:pt>
                <c:pt idx="1867">
                  <c:v>4</c:v>
                </c:pt>
                <c:pt idx="1868">
                  <c:v>5</c:v>
                </c:pt>
                <c:pt idx="1869">
                  <c:v>5</c:v>
                </c:pt>
                <c:pt idx="1870">
                  <c:v>4</c:v>
                </c:pt>
                <c:pt idx="1871">
                  <c:v>4</c:v>
                </c:pt>
                <c:pt idx="1872">
                  <c:v>4</c:v>
                </c:pt>
                <c:pt idx="1873">
                  <c:v>4</c:v>
                </c:pt>
                <c:pt idx="1874">
                  <c:v>4</c:v>
                </c:pt>
                <c:pt idx="1875">
                  <c:v>5</c:v>
                </c:pt>
                <c:pt idx="1876">
                  <c:v>4</c:v>
                </c:pt>
                <c:pt idx="1877">
                  <c:v>4</c:v>
                </c:pt>
                <c:pt idx="1878">
                  <c:v>4</c:v>
                </c:pt>
                <c:pt idx="1879">
                  <c:v>4</c:v>
                </c:pt>
                <c:pt idx="1880">
                  <c:v>4</c:v>
                </c:pt>
                <c:pt idx="1881">
                  <c:v>4</c:v>
                </c:pt>
                <c:pt idx="1882">
                  <c:v>5</c:v>
                </c:pt>
                <c:pt idx="1883">
                  <c:v>4</c:v>
                </c:pt>
                <c:pt idx="1884">
                  <c:v>4</c:v>
                </c:pt>
                <c:pt idx="1885">
                  <c:v>4</c:v>
                </c:pt>
                <c:pt idx="1886">
                  <c:v>4</c:v>
                </c:pt>
                <c:pt idx="1887">
                  <c:v>5</c:v>
                </c:pt>
                <c:pt idx="1888">
                  <c:v>5</c:v>
                </c:pt>
                <c:pt idx="1889">
                  <c:v>4</c:v>
                </c:pt>
                <c:pt idx="1890">
                  <c:v>4</c:v>
                </c:pt>
                <c:pt idx="1891">
                  <c:v>4</c:v>
                </c:pt>
                <c:pt idx="1892">
                  <c:v>4</c:v>
                </c:pt>
                <c:pt idx="1893">
                  <c:v>4</c:v>
                </c:pt>
                <c:pt idx="1894">
                  <c:v>4</c:v>
                </c:pt>
                <c:pt idx="1895">
                  <c:v>4</c:v>
                </c:pt>
                <c:pt idx="1896">
                  <c:v>4</c:v>
                </c:pt>
                <c:pt idx="1897">
                  <c:v>4</c:v>
                </c:pt>
                <c:pt idx="1898">
                  <c:v>4</c:v>
                </c:pt>
                <c:pt idx="1899">
                  <c:v>4</c:v>
                </c:pt>
                <c:pt idx="1900">
                  <c:v>4</c:v>
                </c:pt>
                <c:pt idx="1901">
                  <c:v>4</c:v>
                </c:pt>
                <c:pt idx="1902">
                  <c:v>4</c:v>
                </c:pt>
                <c:pt idx="1903">
                  <c:v>4</c:v>
                </c:pt>
                <c:pt idx="1904">
                  <c:v>4</c:v>
                </c:pt>
                <c:pt idx="1905">
                  <c:v>4</c:v>
                </c:pt>
                <c:pt idx="1906">
                  <c:v>4</c:v>
                </c:pt>
                <c:pt idx="1907">
                  <c:v>4</c:v>
                </c:pt>
                <c:pt idx="1908">
                  <c:v>5</c:v>
                </c:pt>
                <c:pt idx="1909">
                  <c:v>4</c:v>
                </c:pt>
                <c:pt idx="1910">
                  <c:v>4</c:v>
                </c:pt>
                <c:pt idx="1911">
                  <c:v>4</c:v>
                </c:pt>
                <c:pt idx="1912">
                  <c:v>4</c:v>
                </c:pt>
                <c:pt idx="1913">
                  <c:v>4</c:v>
                </c:pt>
                <c:pt idx="1914">
                  <c:v>4</c:v>
                </c:pt>
                <c:pt idx="1915">
                  <c:v>4</c:v>
                </c:pt>
                <c:pt idx="1916">
                  <c:v>5</c:v>
                </c:pt>
                <c:pt idx="1917">
                  <c:v>5</c:v>
                </c:pt>
                <c:pt idx="1918">
                  <c:v>4</c:v>
                </c:pt>
                <c:pt idx="1919">
                  <c:v>4</c:v>
                </c:pt>
                <c:pt idx="1920">
                  <c:v>4</c:v>
                </c:pt>
                <c:pt idx="1921">
                  <c:v>4</c:v>
                </c:pt>
                <c:pt idx="1922">
                  <c:v>4</c:v>
                </c:pt>
                <c:pt idx="1923">
                  <c:v>4</c:v>
                </c:pt>
                <c:pt idx="1924">
                  <c:v>5</c:v>
                </c:pt>
                <c:pt idx="1925">
                  <c:v>4</c:v>
                </c:pt>
                <c:pt idx="1926">
                  <c:v>4</c:v>
                </c:pt>
                <c:pt idx="1927">
                  <c:v>4</c:v>
                </c:pt>
                <c:pt idx="1928">
                  <c:v>4</c:v>
                </c:pt>
                <c:pt idx="1929">
                  <c:v>4</c:v>
                </c:pt>
                <c:pt idx="1930">
                  <c:v>6</c:v>
                </c:pt>
                <c:pt idx="1931">
                  <c:v>4</c:v>
                </c:pt>
                <c:pt idx="1932">
                  <c:v>4</c:v>
                </c:pt>
                <c:pt idx="1933">
                  <c:v>4</c:v>
                </c:pt>
                <c:pt idx="1934">
                  <c:v>4</c:v>
                </c:pt>
                <c:pt idx="1935">
                  <c:v>4</c:v>
                </c:pt>
                <c:pt idx="1936">
                  <c:v>4</c:v>
                </c:pt>
                <c:pt idx="1937">
                  <c:v>4</c:v>
                </c:pt>
                <c:pt idx="1938">
                  <c:v>4</c:v>
                </c:pt>
                <c:pt idx="1939">
                  <c:v>4</c:v>
                </c:pt>
                <c:pt idx="1940">
                  <c:v>4</c:v>
                </c:pt>
                <c:pt idx="1941">
                  <c:v>4</c:v>
                </c:pt>
                <c:pt idx="1942">
                  <c:v>4</c:v>
                </c:pt>
                <c:pt idx="1943">
                  <c:v>4</c:v>
                </c:pt>
                <c:pt idx="1944">
                  <c:v>5</c:v>
                </c:pt>
                <c:pt idx="1945">
                  <c:v>4</c:v>
                </c:pt>
                <c:pt idx="1946">
                  <c:v>4</c:v>
                </c:pt>
                <c:pt idx="1947">
                  <c:v>4</c:v>
                </c:pt>
                <c:pt idx="1948">
                  <c:v>4</c:v>
                </c:pt>
                <c:pt idx="1949">
                  <c:v>4</c:v>
                </c:pt>
                <c:pt idx="1950">
                  <c:v>4</c:v>
                </c:pt>
                <c:pt idx="1951">
                  <c:v>4</c:v>
                </c:pt>
                <c:pt idx="1952">
                  <c:v>4</c:v>
                </c:pt>
                <c:pt idx="1953">
                  <c:v>4</c:v>
                </c:pt>
                <c:pt idx="1954">
                  <c:v>4</c:v>
                </c:pt>
                <c:pt idx="1955">
                  <c:v>4</c:v>
                </c:pt>
                <c:pt idx="1956">
                  <c:v>4</c:v>
                </c:pt>
                <c:pt idx="1957">
                  <c:v>4</c:v>
                </c:pt>
                <c:pt idx="1958">
                  <c:v>5</c:v>
                </c:pt>
                <c:pt idx="1959">
                  <c:v>4</c:v>
                </c:pt>
                <c:pt idx="1960">
                  <c:v>4</c:v>
                </c:pt>
                <c:pt idx="1961">
                  <c:v>4</c:v>
                </c:pt>
                <c:pt idx="1962">
                  <c:v>4</c:v>
                </c:pt>
                <c:pt idx="1963">
                  <c:v>4</c:v>
                </c:pt>
                <c:pt idx="1964">
                  <c:v>4</c:v>
                </c:pt>
                <c:pt idx="1965">
                  <c:v>4</c:v>
                </c:pt>
                <c:pt idx="1966">
                  <c:v>4</c:v>
                </c:pt>
                <c:pt idx="1967">
                  <c:v>4</c:v>
                </c:pt>
                <c:pt idx="1968">
                  <c:v>4</c:v>
                </c:pt>
                <c:pt idx="1969">
                  <c:v>4</c:v>
                </c:pt>
                <c:pt idx="1970">
                  <c:v>4</c:v>
                </c:pt>
                <c:pt idx="1971">
                  <c:v>4</c:v>
                </c:pt>
                <c:pt idx="1972">
                  <c:v>4</c:v>
                </c:pt>
                <c:pt idx="1973">
                  <c:v>4</c:v>
                </c:pt>
                <c:pt idx="1974">
                  <c:v>4</c:v>
                </c:pt>
                <c:pt idx="1975">
                  <c:v>4</c:v>
                </c:pt>
                <c:pt idx="1976">
                  <c:v>4</c:v>
                </c:pt>
                <c:pt idx="1977">
                  <c:v>4</c:v>
                </c:pt>
                <c:pt idx="1978">
                  <c:v>4</c:v>
                </c:pt>
                <c:pt idx="1979">
                  <c:v>4</c:v>
                </c:pt>
                <c:pt idx="1980">
                  <c:v>4</c:v>
                </c:pt>
                <c:pt idx="1981">
                  <c:v>5</c:v>
                </c:pt>
                <c:pt idx="1982">
                  <c:v>4</c:v>
                </c:pt>
                <c:pt idx="1983">
                  <c:v>4</c:v>
                </c:pt>
                <c:pt idx="1984">
                  <c:v>5</c:v>
                </c:pt>
                <c:pt idx="1985">
                  <c:v>4</c:v>
                </c:pt>
                <c:pt idx="1986">
                  <c:v>4</c:v>
                </c:pt>
                <c:pt idx="1987">
                  <c:v>4</c:v>
                </c:pt>
                <c:pt idx="1988">
                  <c:v>4</c:v>
                </c:pt>
                <c:pt idx="1989">
                  <c:v>4</c:v>
                </c:pt>
                <c:pt idx="1990">
                  <c:v>4</c:v>
                </c:pt>
                <c:pt idx="1991">
                  <c:v>4</c:v>
                </c:pt>
                <c:pt idx="1992">
                  <c:v>4</c:v>
                </c:pt>
                <c:pt idx="1993">
                  <c:v>4</c:v>
                </c:pt>
                <c:pt idx="1994">
                  <c:v>4</c:v>
                </c:pt>
                <c:pt idx="1995">
                  <c:v>4</c:v>
                </c:pt>
                <c:pt idx="1996">
                  <c:v>4</c:v>
                </c:pt>
                <c:pt idx="1997">
                  <c:v>4</c:v>
                </c:pt>
                <c:pt idx="1998">
                  <c:v>4</c:v>
                </c:pt>
                <c:pt idx="1999">
                  <c:v>4</c:v>
                </c:pt>
                <c:pt idx="2000">
                  <c:v>4</c:v>
                </c:pt>
                <c:pt idx="2001">
                  <c:v>4</c:v>
                </c:pt>
                <c:pt idx="2002">
                  <c:v>4</c:v>
                </c:pt>
                <c:pt idx="2003">
                  <c:v>4</c:v>
                </c:pt>
                <c:pt idx="2004">
                  <c:v>4</c:v>
                </c:pt>
                <c:pt idx="2005">
                  <c:v>4</c:v>
                </c:pt>
                <c:pt idx="2006">
                  <c:v>4</c:v>
                </c:pt>
                <c:pt idx="2007">
                  <c:v>4</c:v>
                </c:pt>
                <c:pt idx="2008">
                  <c:v>4</c:v>
                </c:pt>
                <c:pt idx="2009">
                  <c:v>4</c:v>
                </c:pt>
                <c:pt idx="2010">
                  <c:v>4</c:v>
                </c:pt>
                <c:pt idx="2011">
                  <c:v>4</c:v>
                </c:pt>
                <c:pt idx="2012">
                  <c:v>5</c:v>
                </c:pt>
                <c:pt idx="2013">
                  <c:v>4</c:v>
                </c:pt>
                <c:pt idx="2014">
                  <c:v>4</c:v>
                </c:pt>
                <c:pt idx="2015">
                  <c:v>4</c:v>
                </c:pt>
                <c:pt idx="2016">
                  <c:v>4</c:v>
                </c:pt>
                <c:pt idx="2017">
                  <c:v>4</c:v>
                </c:pt>
                <c:pt idx="2018">
                  <c:v>5</c:v>
                </c:pt>
                <c:pt idx="2019">
                  <c:v>5</c:v>
                </c:pt>
                <c:pt idx="2020">
                  <c:v>4</c:v>
                </c:pt>
                <c:pt idx="2021">
                  <c:v>4</c:v>
                </c:pt>
                <c:pt idx="2022">
                  <c:v>4</c:v>
                </c:pt>
                <c:pt idx="2023">
                  <c:v>4</c:v>
                </c:pt>
                <c:pt idx="2024">
                  <c:v>4</c:v>
                </c:pt>
                <c:pt idx="2025">
                  <c:v>4</c:v>
                </c:pt>
                <c:pt idx="2026">
                  <c:v>4</c:v>
                </c:pt>
                <c:pt idx="2027">
                  <c:v>4</c:v>
                </c:pt>
                <c:pt idx="2028">
                  <c:v>4</c:v>
                </c:pt>
                <c:pt idx="2029">
                  <c:v>4</c:v>
                </c:pt>
                <c:pt idx="2030">
                  <c:v>4</c:v>
                </c:pt>
                <c:pt idx="2031">
                  <c:v>4</c:v>
                </c:pt>
                <c:pt idx="2032">
                  <c:v>4</c:v>
                </c:pt>
                <c:pt idx="2033">
                  <c:v>4</c:v>
                </c:pt>
                <c:pt idx="2034">
                  <c:v>4</c:v>
                </c:pt>
                <c:pt idx="2035">
                  <c:v>4</c:v>
                </c:pt>
                <c:pt idx="2036">
                  <c:v>4</c:v>
                </c:pt>
                <c:pt idx="2037">
                  <c:v>4</c:v>
                </c:pt>
                <c:pt idx="2038">
                  <c:v>4</c:v>
                </c:pt>
                <c:pt idx="2039">
                  <c:v>5</c:v>
                </c:pt>
                <c:pt idx="2040">
                  <c:v>4</c:v>
                </c:pt>
                <c:pt idx="2041">
                  <c:v>4</c:v>
                </c:pt>
                <c:pt idx="2042">
                  <c:v>4</c:v>
                </c:pt>
                <c:pt idx="2043">
                  <c:v>4</c:v>
                </c:pt>
                <c:pt idx="2044">
                  <c:v>4</c:v>
                </c:pt>
                <c:pt idx="2045">
                  <c:v>4</c:v>
                </c:pt>
                <c:pt idx="2046">
                  <c:v>4</c:v>
                </c:pt>
                <c:pt idx="2047">
                  <c:v>5</c:v>
                </c:pt>
                <c:pt idx="2048">
                  <c:v>4</c:v>
                </c:pt>
                <c:pt idx="2049">
                  <c:v>4</c:v>
                </c:pt>
                <c:pt idx="2050">
                  <c:v>4</c:v>
                </c:pt>
                <c:pt idx="2051">
                  <c:v>4</c:v>
                </c:pt>
                <c:pt idx="2052">
                  <c:v>4</c:v>
                </c:pt>
                <c:pt idx="2053">
                  <c:v>4</c:v>
                </c:pt>
                <c:pt idx="2054">
                  <c:v>4</c:v>
                </c:pt>
                <c:pt idx="2055">
                  <c:v>4</c:v>
                </c:pt>
                <c:pt idx="2056">
                  <c:v>4</c:v>
                </c:pt>
                <c:pt idx="2057">
                  <c:v>4</c:v>
                </c:pt>
                <c:pt idx="2058">
                  <c:v>4</c:v>
                </c:pt>
                <c:pt idx="2059">
                  <c:v>4</c:v>
                </c:pt>
                <c:pt idx="2060">
                  <c:v>4</c:v>
                </c:pt>
                <c:pt idx="2061">
                  <c:v>4</c:v>
                </c:pt>
                <c:pt idx="2062">
                  <c:v>4</c:v>
                </c:pt>
                <c:pt idx="2063">
                  <c:v>4</c:v>
                </c:pt>
                <c:pt idx="2064">
                  <c:v>4</c:v>
                </c:pt>
                <c:pt idx="2065">
                  <c:v>4</c:v>
                </c:pt>
                <c:pt idx="2066">
                  <c:v>4</c:v>
                </c:pt>
                <c:pt idx="2067">
                  <c:v>4</c:v>
                </c:pt>
                <c:pt idx="2068">
                  <c:v>4</c:v>
                </c:pt>
                <c:pt idx="2069">
                  <c:v>4</c:v>
                </c:pt>
                <c:pt idx="2070">
                  <c:v>4</c:v>
                </c:pt>
                <c:pt idx="2071">
                  <c:v>4</c:v>
                </c:pt>
                <c:pt idx="2072">
                  <c:v>4</c:v>
                </c:pt>
                <c:pt idx="2073">
                  <c:v>4</c:v>
                </c:pt>
                <c:pt idx="2074">
                  <c:v>6</c:v>
                </c:pt>
                <c:pt idx="2075">
                  <c:v>4</c:v>
                </c:pt>
                <c:pt idx="2076">
                  <c:v>4</c:v>
                </c:pt>
                <c:pt idx="2077">
                  <c:v>4</c:v>
                </c:pt>
                <c:pt idx="2078">
                  <c:v>4</c:v>
                </c:pt>
                <c:pt idx="2079">
                  <c:v>4</c:v>
                </c:pt>
                <c:pt idx="2080">
                  <c:v>4</c:v>
                </c:pt>
                <c:pt idx="2081">
                  <c:v>4</c:v>
                </c:pt>
                <c:pt idx="2082">
                  <c:v>4</c:v>
                </c:pt>
                <c:pt idx="2083">
                  <c:v>4</c:v>
                </c:pt>
                <c:pt idx="2084">
                  <c:v>4</c:v>
                </c:pt>
                <c:pt idx="2085">
                  <c:v>4</c:v>
                </c:pt>
                <c:pt idx="2086">
                  <c:v>4</c:v>
                </c:pt>
                <c:pt idx="2087">
                  <c:v>4</c:v>
                </c:pt>
                <c:pt idx="2088">
                  <c:v>4</c:v>
                </c:pt>
                <c:pt idx="2089">
                  <c:v>4</c:v>
                </c:pt>
                <c:pt idx="2090">
                  <c:v>4</c:v>
                </c:pt>
                <c:pt idx="2091">
                  <c:v>4</c:v>
                </c:pt>
                <c:pt idx="2092">
                  <c:v>4</c:v>
                </c:pt>
                <c:pt idx="2093">
                  <c:v>4</c:v>
                </c:pt>
                <c:pt idx="2094">
                  <c:v>4</c:v>
                </c:pt>
                <c:pt idx="2095">
                  <c:v>4</c:v>
                </c:pt>
                <c:pt idx="2096">
                  <c:v>4</c:v>
                </c:pt>
                <c:pt idx="2097">
                  <c:v>4</c:v>
                </c:pt>
                <c:pt idx="2098">
                  <c:v>4</c:v>
                </c:pt>
                <c:pt idx="2099">
                  <c:v>5</c:v>
                </c:pt>
                <c:pt idx="2100">
                  <c:v>5</c:v>
                </c:pt>
                <c:pt idx="2101">
                  <c:v>5</c:v>
                </c:pt>
                <c:pt idx="2102">
                  <c:v>4</c:v>
                </c:pt>
                <c:pt idx="2103">
                  <c:v>4</c:v>
                </c:pt>
                <c:pt idx="2104">
                  <c:v>4</c:v>
                </c:pt>
                <c:pt idx="2105">
                  <c:v>4</c:v>
                </c:pt>
                <c:pt idx="2106">
                  <c:v>4</c:v>
                </c:pt>
                <c:pt idx="2107">
                  <c:v>6</c:v>
                </c:pt>
                <c:pt idx="2108">
                  <c:v>4</c:v>
                </c:pt>
                <c:pt idx="2109">
                  <c:v>4</c:v>
                </c:pt>
                <c:pt idx="2110">
                  <c:v>4</c:v>
                </c:pt>
                <c:pt idx="2111">
                  <c:v>5</c:v>
                </c:pt>
                <c:pt idx="2112">
                  <c:v>4</c:v>
                </c:pt>
                <c:pt idx="2113">
                  <c:v>4</c:v>
                </c:pt>
                <c:pt idx="2114">
                  <c:v>4</c:v>
                </c:pt>
                <c:pt idx="2115">
                  <c:v>4</c:v>
                </c:pt>
                <c:pt idx="2116">
                  <c:v>5</c:v>
                </c:pt>
                <c:pt idx="2117">
                  <c:v>4</c:v>
                </c:pt>
                <c:pt idx="2118">
                  <c:v>5</c:v>
                </c:pt>
                <c:pt idx="2119">
                  <c:v>5</c:v>
                </c:pt>
                <c:pt idx="2120">
                  <c:v>4</c:v>
                </c:pt>
                <c:pt idx="2121">
                  <c:v>4</c:v>
                </c:pt>
                <c:pt idx="2122">
                  <c:v>4</c:v>
                </c:pt>
                <c:pt idx="2123">
                  <c:v>4</c:v>
                </c:pt>
                <c:pt idx="2124">
                  <c:v>5</c:v>
                </c:pt>
                <c:pt idx="2125">
                  <c:v>5</c:v>
                </c:pt>
                <c:pt idx="2126">
                  <c:v>4</c:v>
                </c:pt>
                <c:pt idx="2127">
                  <c:v>4</c:v>
                </c:pt>
                <c:pt idx="2128">
                  <c:v>4</c:v>
                </c:pt>
                <c:pt idx="2129">
                  <c:v>5</c:v>
                </c:pt>
                <c:pt idx="2130">
                  <c:v>4</c:v>
                </c:pt>
                <c:pt idx="2131">
                  <c:v>5</c:v>
                </c:pt>
                <c:pt idx="2132">
                  <c:v>6</c:v>
                </c:pt>
                <c:pt idx="2133">
                  <c:v>4</c:v>
                </c:pt>
                <c:pt idx="2134">
                  <c:v>4</c:v>
                </c:pt>
                <c:pt idx="2135">
                  <c:v>4</c:v>
                </c:pt>
                <c:pt idx="2136">
                  <c:v>4</c:v>
                </c:pt>
                <c:pt idx="2137">
                  <c:v>4</c:v>
                </c:pt>
                <c:pt idx="2138">
                  <c:v>4</c:v>
                </c:pt>
                <c:pt idx="2139">
                  <c:v>4</c:v>
                </c:pt>
                <c:pt idx="2140">
                  <c:v>4</c:v>
                </c:pt>
                <c:pt idx="2141">
                  <c:v>4</c:v>
                </c:pt>
                <c:pt idx="2142">
                  <c:v>4</c:v>
                </c:pt>
                <c:pt idx="2143">
                  <c:v>4</c:v>
                </c:pt>
                <c:pt idx="2144">
                  <c:v>4</c:v>
                </c:pt>
                <c:pt idx="2145">
                  <c:v>5</c:v>
                </c:pt>
                <c:pt idx="2146">
                  <c:v>4</c:v>
                </c:pt>
                <c:pt idx="2147">
                  <c:v>4</c:v>
                </c:pt>
                <c:pt idx="2148">
                  <c:v>4</c:v>
                </c:pt>
                <c:pt idx="2149">
                  <c:v>4</c:v>
                </c:pt>
                <c:pt idx="2150">
                  <c:v>5</c:v>
                </c:pt>
                <c:pt idx="2151">
                  <c:v>4</c:v>
                </c:pt>
                <c:pt idx="2152">
                  <c:v>4</c:v>
                </c:pt>
                <c:pt idx="2153">
                  <c:v>4</c:v>
                </c:pt>
                <c:pt idx="2154">
                  <c:v>4</c:v>
                </c:pt>
                <c:pt idx="2155">
                  <c:v>4</c:v>
                </c:pt>
                <c:pt idx="2156">
                  <c:v>4</c:v>
                </c:pt>
                <c:pt idx="2157">
                  <c:v>4</c:v>
                </c:pt>
                <c:pt idx="2158">
                  <c:v>4</c:v>
                </c:pt>
                <c:pt idx="2159">
                  <c:v>4</c:v>
                </c:pt>
                <c:pt idx="2160">
                  <c:v>4</c:v>
                </c:pt>
                <c:pt idx="2161">
                  <c:v>4</c:v>
                </c:pt>
                <c:pt idx="2162">
                  <c:v>4</c:v>
                </c:pt>
                <c:pt idx="2163">
                  <c:v>4</c:v>
                </c:pt>
                <c:pt idx="2164">
                  <c:v>5</c:v>
                </c:pt>
                <c:pt idx="2165">
                  <c:v>4</c:v>
                </c:pt>
                <c:pt idx="2166">
                  <c:v>4</c:v>
                </c:pt>
                <c:pt idx="2167">
                  <c:v>5</c:v>
                </c:pt>
                <c:pt idx="2168">
                  <c:v>4</c:v>
                </c:pt>
                <c:pt idx="2169">
                  <c:v>4</c:v>
                </c:pt>
                <c:pt idx="2170">
                  <c:v>4</c:v>
                </c:pt>
                <c:pt idx="2171">
                  <c:v>4</c:v>
                </c:pt>
                <c:pt idx="2172">
                  <c:v>4</c:v>
                </c:pt>
                <c:pt idx="2173">
                  <c:v>4</c:v>
                </c:pt>
                <c:pt idx="2174">
                  <c:v>4</c:v>
                </c:pt>
                <c:pt idx="2175">
                  <c:v>4</c:v>
                </c:pt>
                <c:pt idx="2176">
                  <c:v>4</c:v>
                </c:pt>
                <c:pt idx="2177">
                  <c:v>4</c:v>
                </c:pt>
                <c:pt idx="2178">
                  <c:v>4</c:v>
                </c:pt>
                <c:pt idx="2179">
                  <c:v>4</c:v>
                </c:pt>
                <c:pt idx="2180">
                  <c:v>4</c:v>
                </c:pt>
                <c:pt idx="2181">
                  <c:v>4</c:v>
                </c:pt>
                <c:pt idx="2182">
                  <c:v>5</c:v>
                </c:pt>
                <c:pt idx="2183">
                  <c:v>4</c:v>
                </c:pt>
                <c:pt idx="2184">
                  <c:v>4</c:v>
                </c:pt>
                <c:pt idx="2185">
                  <c:v>4</c:v>
                </c:pt>
                <c:pt idx="2186">
                  <c:v>4</c:v>
                </c:pt>
                <c:pt idx="2187">
                  <c:v>4</c:v>
                </c:pt>
                <c:pt idx="2188">
                  <c:v>4</c:v>
                </c:pt>
                <c:pt idx="2189">
                  <c:v>4</c:v>
                </c:pt>
                <c:pt idx="2190">
                  <c:v>4</c:v>
                </c:pt>
                <c:pt idx="2191">
                  <c:v>4</c:v>
                </c:pt>
                <c:pt idx="2192">
                  <c:v>4</c:v>
                </c:pt>
                <c:pt idx="2193">
                  <c:v>4</c:v>
                </c:pt>
                <c:pt idx="2194">
                  <c:v>4</c:v>
                </c:pt>
                <c:pt idx="2195">
                  <c:v>4</c:v>
                </c:pt>
                <c:pt idx="2196">
                  <c:v>4</c:v>
                </c:pt>
                <c:pt idx="2197">
                  <c:v>4</c:v>
                </c:pt>
                <c:pt idx="2198">
                  <c:v>4</c:v>
                </c:pt>
                <c:pt idx="2199">
                  <c:v>5</c:v>
                </c:pt>
                <c:pt idx="2200">
                  <c:v>4</c:v>
                </c:pt>
                <c:pt idx="2201">
                  <c:v>5</c:v>
                </c:pt>
                <c:pt idx="2202">
                  <c:v>4</c:v>
                </c:pt>
                <c:pt idx="2203">
                  <c:v>4</c:v>
                </c:pt>
                <c:pt idx="2204">
                  <c:v>4</c:v>
                </c:pt>
                <c:pt idx="2205">
                  <c:v>4</c:v>
                </c:pt>
                <c:pt idx="2206">
                  <c:v>5</c:v>
                </c:pt>
                <c:pt idx="2207">
                  <c:v>5</c:v>
                </c:pt>
                <c:pt idx="2208">
                  <c:v>6</c:v>
                </c:pt>
                <c:pt idx="2209">
                  <c:v>5</c:v>
                </c:pt>
                <c:pt idx="2210">
                  <c:v>4</c:v>
                </c:pt>
                <c:pt idx="2211">
                  <c:v>4</c:v>
                </c:pt>
                <c:pt idx="2212">
                  <c:v>4</c:v>
                </c:pt>
                <c:pt idx="2213">
                  <c:v>4</c:v>
                </c:pt>
                <c:pt idx="2214">
                  <c:v>4</c:v>
                </c:pt>
                <c:pt idx="2215">
                  <c:v>4</c:v>
                </c:pt>
                <c:pt idx="2216">
                  <c:v>4</c:v>
                </c:pt>
                <c:pt idx="2217">
                  <c:v>4</c:v>
                </c:pt>
                <c:pt idx="2218">
                  <c:v>4</c:v>
                </c:pt>
                <c:pt idx="2219">
                  <c:v>4</c:v>
                </c:pt>
                <c:pt idx="2220">
                  <c:v>5</c:v>
                </c:pt>
                <c:pt idx="2221">
                  <c:v>5</c:v>
                </c:pt>
                <c:pt idx="2222">
                  <c:v>4</c:v>
                </c:pt>
                <c:pt idx="2223">
                  <c:v>4</c:v>
                </c:pt>
                <c:pt idx="2224">
                  <c:v>4</c:v>
                </c:pt>
                <c:pt idx="2225">
                  <c:v>4</c:v>
                </c:pt>
                <c:pt idx="2226">
                  <c:v>4</c:v>
                </c:pt>
                <c:pt idx="2227">
                  <c:v>4</c:v>
                </c:pt>
                <c:pt idx="2228">
                  <c:v>4</c:v>
                </c:pt>
                <c:pt idx="2229">
                  <c:v>5</c:v>
                </c:pt>
                <c:pt idx="2230">
                  <c:v>4</c:v>
                </c:pt>
                <c:pt idx="2231">
                  <c:v>5</c:v>
                </c:pt>
                <c:pt idx="2232">
                  <c:v>4</c:v>
                </c:pt>
                <c:pt idx="2233">
                  <c:v>6</c:v>
                </c:pt>
                <c:pt idx="2234">
                  <c:v>4</c:v>
                </c:pt>
                <c:pt idx="2235">
                  <c:v>5</c:v>
                </c:pt>
                <c:pt idx="2236">
                  <c:v>5</c:v>
                </c:pt>
                <c:pt idx="2237">
                  <c:v>4</c:v>
                </c:pt>
                <c:pt idx="2238">
                  <c:v>4</c:v>
                </c:pt>
                <c:pt idx="2239">
                  <c:v>4</c:v>
                </c:pt>
                <c:pt idx="2240">
                  <c:v>4</c:v>
                </c:pt>
                <c:pt idx="2241">
                  <c:v>4</c:v>
                </c:pt>
                <c:pt idx="2242">
                  <c:v>5</c:v>
                </c:pt>
                <c:pt idx="2243">
                  <c:v>4</c:v>
                </c:pt>
                <c:pt idx="2244">
                  <c:v>4</c:v>
                </c:pt>
                <c:pt idx="2245">
                  <c:v>4</c:v>
                </c:pt>
                <c:pt idx="2246">
                  <c:v>4</c:v>
                </c:pt>
                <c:pt idx="2247">
                  <c:v>4</c:v>
                </c:pt>
                <c:pt idx="2248">
                  <c:v>4</c:v>
                </c:pt>
                <c:pt idx="2249">
                  <c:v>4</c:v>
                </c:pt>
                <c:pt idx="2250">
                  <c:v>4</c:v>
                </c:pt>
                <c:pt idx="2251">
                  <c:v>4</c:v>
                </c:pt>
                <c:pt idx="2252">
                  <c:v>4</c:v>
                </c:pt>
                <c:pt idx="2253">
                  <c:v>5</c:v>
                </c:pt>
                <c:pt idx="2254">
                  <c:v>4</c:v>
                </c:pt>
                <c:pt idx="2255">
                  <c:v>4</c:v>
                </c:pt>
                <c:pt idx="2256">
                  <c:v>5</c:v>
                </c:pt>
                <c:pt idx="2257">
                  <c:v>4</c:v>
                </c:pt>
                <c:pt idx="2258">
                  <c:v>6</c:v>
                </c:pt>
                <c:pt idx="2259">
                  <c:v>4</c:v>
                </c:pt>
                <c:pt idx="2260">
                  <c:v>4</c:v>
                </c:pt>
                <c:pt idx="2261">
                  <c:v>4</c:v>
                </c:pt>
                <c:pt idx="2262">
                  <c:v>5</c:v>
                </c:pt>
                <c:pt idx="2263">
                  <c:v>4</c:v>
                </c:pt>
                <c:pt idx="2264">
                  <c:v>4</c:v>
                </c:pt>
                <c:pt idx="2265">
                  <c:v>4</c:v>
                </c:pt>
                <c:pt idx="2266">
                  <c:v>4</c:v>
                </c:pt>
                <c:pt idx="2267">
                  <c:v>4</c:v>
                </c:pt>
                <c:pt idx="2268">
                  <c:v>5</c:v>
                </c:pt>
                <c:pt idx="2269">
                  <c:v>4</c:v>
                </c:pt>
                <c:pt idx="2270">
                  <c:v>5</c:v>
                </c:pt>
                <c:pt idx="2271">
                  <c:v>4</c:v>
                </c:pt>
                <c:pt idx="2272">
                  <c:v>4</c:v>
                </c:pt>
                <c:pt idx="2273">
                  <c:v>5</c:v>
                </c:pt>
                <c:pt idx="2274">
                  <c:v>4</c:v>
                </c:pt>
                <c:pt idx="2275">
                  <c:v>4</c:v>
                </c:pt>
                <c:pt idx="2276">
                  <c:v>4</c:v>
                </c:pt>
                <c:pt idx="2277">
                  <c:v>5</c:v>
                </c:pt>
                <c:pt idx="2278">
                  <c:v>4</c:v>
                </c:pt>
                <c:pt idx="2279">
                  <c:v>5</c:v>
                </c:pt>
                <c:pt idx="2280">
                  <c:v>5</c:v>
                </c:pt>
                <c:pt idx="2281">
                  <c:v>4</c:v>
                </c:pt>
                <c:pt idx="2282">
                  <c:v>5</c:v>
                </c:pt>
                <c:pt idx="2283">
                  <c:v>5</c:v>
                </c:pt>
                <c:pt idx="2284">
                  <c:v>5</c:v>
                </c:pt>
                <c:pt idx="2285">
                  <c:v>4</c:v>
                </c:pt>
                <c:pt idx="2286">
                  <c:v>5</c:v>
                </c:pt>
                <c:pt idx="2287">
                  <c:v>4</c:v>
                </c:pt>
                <c:pt idx="2288">
                  <c:v>5</c:v>
                </c:pt>
                <c:pt idx="2289">
                  <c:v>4</c:v>
                </c:pt>
                <c:pt idx="2290">
                  <c:v>5</c:v>
                </c:pt>
                <c:pt idx="2291">
                  <c:v>4</c:v>
                </c:pt>
                <c:pt idx="2292">
                  <c:v>4</c:v>
                </c:pt>
                <c:pt idx="2293">
                  <c:v>4</c:v>
                </c:pt>
                <c:pt idx="2294">
                  <c:v>5</c:v>
                </c:pt>
                <c:pt idx="2295">
                  <c:v>4</c:v>
                </c:pt>
                <c:pt idx="2296">
                  <c:v>5</c:v>
                </c:pt>
                <c:pt idx="2297">
                  <c:v>5</c:v>
                </c:pt>
                <c:pt idx="2298">
                  <c:v>4</c:v>
                </c:pt>
                <c:pt idx="2299">
                  <c:v>4</c:v>
                </c:pt>
                <c:pt idx="2300">
                  <c:v>5</c:v>
                </c:pt>
                <c:pt idx="2301">
                  <c:v>5</c:v>
                </c:pt>
                <c:pt idx="2302">
                  <c:v>5</c:v>
                </c:pt>
                <c:pt idx="2303">
                  <c:v>5</c:v>
                </c:pt>
                <c:pt idx="2304">
                  <c:v>4</c:v>
                </c:pt>
                <c:pt idx="2305">
                  <c:v>5</c:v>
                </c:pt>
                <c:pt idx="2306">
                  <c:v>4</c:v>
                </c:pt>
                <c:pt idx="2307">
                  <c:v>4</c:v>
                </c:pt>
                <c:pt idx="2308">
                  <c:v>5</c:v>
                </c:pt>
                <c:pt idx="2309">
                  <c:v>5</c:v>
                </c:pt>
                <c:pt idx="2310">
                  <c:v>4</c:v>
                </c:pt>
                <c:pt idx="2311">
                  <c:v>4</c:v>
                </c:pt>
                <c:pt idx="2312">
                  <c:v>4</c:v>
                </c:pt>
                <c:pt idx="2313">
                  <c:v>4</c:v>
                </c:pt>
                <c:pt idx="2314">
                  <c:v>5</c:v>
                </c:pt>
                <c:pt idx="2315">
                  <c:v>4</c:v>
                </c:pt>
                <c:pt idx="2316">
                  <c:v>5</c:v>
                </c:pt>
                <c:pt idx="2317">
                  <c:v>5</c:v>
                </c:pt>
                <c:pt idx="2318">
                  <c:v>4</c:v>
                </c:pt>
                <c:pt idx="2319">
                  <c:v>5</c:v>
                </c:pt>
                <c:pt idx="2320">
                  <c:v>5</c:v>
                </c:pt>
                <c:pt idx="2321">
                  <c:v>4</c:v>
                </c:pt>
                <c:pt idx="2322">
                  <c:v>5</c:v>
                </c:pt>
                <c:pt idx="2323">
                  <c:v>4</c:v>
                </c:pt>
                <c:pt idx="2324">
                  <c:v>4</c:v>
                </c:pt>
                <c:pt idx="2325">
                  <c:v>4</c:v>
                </c:pt>
                <c:pt idx="2326">
                  <c:v>5</c:v>
                </c:pt>
                <c:pt idx="2327">
                  <c:v>5</c:v>
                </c:pt>
                <c:pt idx="2328">
                  <c:v>4</c:v>
                </c:pt>
                <c:pt idx="2329">
                  <c:v>4</c:v>
                </c:pt>
                <c:pt idx="2330">
                  <c:v>5</c:v>
                </c:pt>
                <c:pt idx="2331">
                  <c:v>4</c:v>
                </c:pt>
                <c:pt idx="2332">
                  <c:v>4</c:v>
                </c:pt>
                <c:pt idx="2333">
                  <c:v>5</c:v>
                </c:pt>
                <c:pt idx="2334">
                  <c:v>4</c:v>
                </c:pt>
                <c:pt idx="2335">
                  <c:v>4</c:v>
                </c:pt>
                <c:pt idx="2336">
                  <c:v>4</c:v>
                </c:pt>
                <c:pt idx="2337">
                  <c:v>4</c:v>
                </c:pt>
                <c:pt idx="2338">
                  <c:v>4</c:v>
                </c:pt>
                <c:pt idx="2339">
                  <c:v>4</c:v>
                </c:pt>
                <c:pt idx="2340">
                  <c:v>5</c:v>
                </c:pt>
                <c:pt idx="2341">
                  <c:v>4</c:v>
                </c:pt>
                <c:pt idx="2342">
                  <c:v>4</c:v>
                </c:pt>
                <c:pt idx="2343">
                  <c:v>5</c:v>
                </c:pt>
                <c:pt idx="2344">
                  <c:v>4</c:v>
                </c:pt>
                <c:pt idx="2345">
                  <c:v>4</c:v>
                </c:pt>
                <c:pt idx="2346">
                  <c:v>4</c:v>
                </c:pt>
                <c:pt idx="2347">
                  <c:v>5</c:v>
                </c:pt>
                <c:pt idx="2348">
                  <c:v>4</c:v>
                </c:pt>
                <c:pt idx="2349">
                  <c:v>5</c:v>
                </c:pt>
                <c:pt idx="2350">
                  <c:v>4</c:v>
                </c:pt>
                <c:pt idx="2351">
                  <c:v>4</c:v>
                </c:pt>
                <c:pt idx="2352">
                  <c:v>4</c:v>
                </c:pt>
                <c:pt idx="2353">
                  <c:v>4</c:v>
                </c:pt>
                <c:pt idx="2354">
                  <c:v>4</c:v>
                </c:pt>
                <c:pt idx="2355">
                  <c:v>4</c:v>
                </c:pt>
                <c:pt idx="2356">
                  <c:v>5</c:v>
                </c:pt>
                <c:pt idx="2357">
                  <c:v>4</c:v>
                </c:pt>
                <c:pt idx="2358">
                  <c:v>5</c:v>
                </c:pt>
                <c:pt idx="2359">
                  <c:v>4</c:v>
                </c:pt>
                <c:pt idx="2360">
                  <c:v>4</c:v>
                </c:pt>
                <c:pt idx="2361">
                  <c:v>4</c:v>
                </c:pt>
                <c:pt idx="2362">
                  <c:v>4</c:v>
                </c:pt>
                <c:pt idx="2363">
                  <c:v>4</c:v>
                </c:pt>
                <c:pt idx="2364">
                  <c:v>4</c:v>
                </c:pt>
                <c:pt idx="2365">
                  <c:v>4</c:v>
                </c:pt>
                <c:pt idx="2366">
                  <c:v>4</c:v>
                </c:pt>
                <c:pt idx="2367">
                  <c:v>4</c:v>
                </c:pt>
                <c:pt idx="2368">
                  <c:v>4</c:v>
                </c:pt>
                <c:pt idx="2369">
                  <c:v>5</c:v>
                </c:pt>
                <c:pt idx="2370">
                  <c:v>4</c:v>
                </c:pt>
                <c:pt idx="2371">
                  <c:v>4</c:v>
                </c:pt>
                <c:pt idx="2372">
                  <c:v>4</c:v>
                </c:pt>
                <c:pt idx="2373">
                  <c:v>4</c:v>
                </c:pt>
                <c:pt idx="2374">
                  <c:v>4</c:v>
                </c:pt>
                <c:pt idx="2375">
                  <c:v>4</c:v>
                </c:pt>
                <c:pt idx="2376">
                  <c:v>4</c:v>
                </c:pt>
                <c:pt idx="2377">
                  <c:v>4</c:v>
                </c:pt>
                <c:pt idx="2378">
                  <c:v>4</c:v>
                </c:pt>
                <c:pt idx="2379">
                  <c:v>4</c:v>
                </c:pt>
                <c:pt idx="2380">
                  <c:v>4</c:v>
                </c:pt>
                <c:pt idx="2381">
                  <c:v>4</c:v>
                </c:pt>
                <c:pt idx="2382">
                  <c:v>4</c:v>
                </c:pt>
                <c:pt idx="2383">
                  <c:v>4</c:v>
                </c:pt>
                <c:pt idx="2384">
                  <c:v>4</c:v>
                </c:pt>
                <c:pt idx="2385">
                  <c:v>4</c:v>
                </c:pt>
                <c:pt idx="2386">
                  <c:v>4</c:v>
                </c:pt>
                <c:pt idx="2387">
                  <c:v>4</c:v>
                </c:pt>
                <c:pt idx="2388">
                  <c:v>5</c:v>
                </c:pt>
                <c:pt idx="2389">
                  <c:v>5</c:v>
                </c:pt>
                <c:pt idx="2390">
                  <c:v>4</c:v>
                </c:pt>
                <c:pt idx="2391">
                  <c:v>4</c:v>
                </c:pt>
                <c:pt idx="2392">
                  <c:v>4</c:v>
                </c:pt>
                <c:pt idx="2393">
                  <c:v>5</c:v>
                </c:pt>
                <c:pt idx="2394">
                  <c:v>5</c:v>
                </c:pt>
                <c:pt idx="2395">
                  <c:v>4</c:v>
                </c:pt>
                <c:pt idx="2396">
                  <c:v>4</c:v>
                </c:pt>
                <c:pt idx="2397">
                  <c:v>4</c:v>
                </c:pt>
                <c:pt idx="2398">
                  <c:v>4</c:v>
                </c:pt>
                <c:pt idx="2399">
                  <c:v>4</c:v>
                </c:pt>
                <c:pt idx="2400">
                  <c:v>4</c:v>
                </c:pt>
                <c:pt idx="2401">
                  <c:v>4</c:v>
                </c:pt>
                <c:pt idx="2402">
                  <c:v>4</c:v>
                </c:pt>
                <c:pt idx="2403">
                  <c:v>4</c:v>
                </c:pt>
                <c:pt idx="2404">
                  <c:v>4</c:v>
                </c:pt>
                <c:pt idx="2405">
                  <c:v>4</c:v>
                </c:pt>
                <c:pt idx="2406">
                  <c:v>4</c:v>
                </c:pt>
                <c:pt idx="2407">
                  <c:v>4</c:v>
                </c:pt>
                <c:pt idx="2408">
                  <c:v>4</c:v>
                </c:pt>
                <c:pt idx="2409">
                  <c:v>5</c:v>
                </c:pt>
                <c:pt idx="2410">
                  <c:v>4</c:v>
                </c:pt>
                <c:pt idx="2411">
                  <c:v>4</c:v>
                </c:pt>
                <c:pt idx="2412">
                  <c:v>4</c:v>
                </c:pt>
                <c:pt idx="2413">
                  <c:v>4</c:v>
                </c:pt>
                <c:pt idx="2414">
                  <c:v>4</c:v>
                </c:pt>
                <c:pt idx="2415">
                  <c:v>5</c:v>
                </c:pt>
                <c:pt idx="2416">
                  <c:v>5</c:v>
                </c:pt>
                <c:pt idx="2417">
                  <c:v>4</c:v>
                </c:pt>
                <c:pt idx="2418">
                  <c:v>4</c:v>
                </c:pt>
                <c:pt idx="2419">
                  <c:v>4</c:v>
                </c:pt>
                <c:pt idx="2420">
                  <c:v>4</c:v>
                </c:pt>
                <c:pt idx="2421">
                  <c:v>4</c:v>
                </c:pt>
                <c:pt idx="2422">
                  <c:v>4</c:v>
                </c:pt>
                <c:pt idx="2423">
                  <c:v>4</c:v>
                </c:pt>
                <c:pt idx="2424">
                  <c:v>4</c:v>
                </c:pt>
                <c:pt idx="2425">
                  <c:v>4</c:v>
                </c:pt>
                <c:pt idx="2426">
                  <c:v>4</c:v>
                </c:pt>
                <c:pt idx="2427">
                  <c:v>4</c:v>
                </c:pt>
                <c:pt idx="2428">
                  <c:v>4</c:v>
                </c:pt>
                <c:pt idx="2429">
                  <c:v>4</c:v>
                </c:pt>
                <c:pt idx="2430">
                  <c:v>4</c:v>
                </c:pt>
                <c:pt idx="2431">
                  <c:v>4</c:v>
                </c:pt>
                <c:pt idx="2432">
                  <c:v>4</c:v>
                </c:pt>
                <c:pt idx="2433">
                  <c:v>5</c:v>
                </c:pt>
                <c:pt idx="2434">
                  <c:v>4</c:v>
                </c:pt>
                <c:pt idx="2435">
                  <c:v>4</c:v>
                </c:pt>
                <c:pt idx="2436">
                  <c:v>5</c:v>
                </c:pt>
                <c:pt idx="2437">
                  <c:v>4</c:v>
                </c:pt>
                <c:pt idx="2438">
                  <c:v>4</c:v>
                </c:pt>
                <c:pt idx="2439">
                  <c:v>4</c:v>
                </c:pt>
                <c:pt idx="2440">
                  <c:v>4</c:v>
                </c:pt>
                <c:pt idx="2441">
                  <c:v>4</c:v>
                </c:pt>
                <c:pt idx="2442">
                  <c:v>4</c:v>
                </c:pt>
                <c:pt idx="2443">
                  <c:v>4</c:v>
                </c:pt>
                <c:pt idx="2444">
                  <c:v>4</c:v>
                </c:pt>
                <c:pt idx="2445">
                  <c:v>4</c:v>
                </c:pt>
                <c:pt idx="2446">
                  <c:v>4</c:v>
                </c:pt>
                <c:pt idx="2447">
                  <c:v>5</c:v>
                </c:pt>
                <c:pt idx="2448">
                  <c:v>5</c:v>
                </c:pt>
                <c:pt idx="2449">
                  <c:v>4</c:v>
                </c:pt>
                <c:pt idx="2450">
                  <c:v>4</c:v>
                </c:pt>
                <c:pt idx="2451">
                  <c:v>4</c:v>
                </c:pt>
                <c:pt idx="2452">
                  <c:v>4</c:v>
                </c:pt>
                <c:pt idx="2453">
                  <c:v>4</c:v>
                </c:pt>
                <c:pt idx="2454">
                  <c:v>4</c:v>
                </c:pt>
                <c:pt idx="2455">
                  <c:v>4</c:v>
                </c:pt>
                <c:pt idx="2456">
                  <c:v>4</c:v>
                </c:pt>
                <c:pt idx="2457">
                  <c:v>5</c:v>
                </c:pt>
                <c:pt idx="2458">
                  <c:v>5</c:v>
                </c:pt>
                <c:pt idx="2459">
                  <c:v>5</c:v>
                </c:pt>
                <c:pt idx="2460">
                  <c:v>6</c:v>
                </c:pt>
                <c:pt idx="2461">
                  <c:v>5</c:v>
                </c:pt>
                <c:pt idx="2462">
                  <c:v>5</c:v>
                </c:pt>
                <c:pt idx="2463">
                  <c:v>5</c:v>
                </c:pt>
                <c:pt idx="2464">
                  <c:v>4</c:v>
                </c:pt>
                <c:pt idx="2465">
                  <c:v>4</c:v>
                </c:pt>
                <c:pt idx="2466">
                  <c:v>4</c:v>
                </c:pt>
                <c:pt idx="2467">
                  <c:v>4</c:v>
                </c:pt>
                <c:pt idx="2468">
                  <c:v>4</c:v>
                </c:pt>
                <c:pt idx="2469">
                  <c:v>5</c:v>
                </c:pt>
                <c:pt idx="2470">
                  <c:v>6</c:v>
                </c:pt>
                <c:pt idx="2471">
                  <c:v>5</c:v>
                </c:pt>
                <c:pt idx="2472">
                  <c:v>5</c:v>
                </c:pt>
                <c:pt idx="2473">
                  <c:v>5</c:v>
                </c:pt>
                <c:pt idx="2474">
                  <c:v>5</c:v>
                </c:pt>
                <c:pt idx="2475">
                  <c:v>5</c:v>
                </c:pt>
                <c:pt idx="2476">
                  <c:v>5</c:v>
                </c:pt>
                <c:pt idx="2477">
                  <c:v>5</c:v>
                </c:pt>
                <c:pt idx="2478">
                  <c:v>5</c:v>
                </c:pt>
                <c:pt idx="2479">
                  <c:v>4</c:v>
                </c:pt>
                <c:pt idx="2480">
                  <c:v>4</c:v>
                </c:pt>
                <c:pt idx="2481">
                  <c:v>4</c:v>
                </c:pt>
                <c:pt idx="2482">
                  <c:v>4</c:v>
                </c:pt>
                <c:pt idx="2483">
                  <c:v>5</c:v>
                </c:pt>
                <c:pt idx="2484">
                  <c:v>4</c:v>
                </c:pt>
                <c:pt idx="2485">
                  <c:v>6</c:v>
                </c:pt>
                <c:pt idx="2486">
                  <c:v>4</c:v>
                </c:pt>
                <c:pt idx="2487">
                  <c:v>4</c:v>
                </c:pt>
                <c:pt idx="2488">
                  <c:v>4</c:v>
                </c:pt>
                <c:pt idx="2489">
                  <c:v>4</c:v>
                </c:pt>
                <c:pt idx="2490">
                  <c:v>4</c:v>
                </c:pt>
                <c:pt idx="2491">
                  <c:v>4</c:v>
                </c:pt>
                <c:pt idx="2492">
                  <c:v>4</c:v>
                </c:pt>
                <c:pt idx="2493">
                  <c:v>4</c:v>
                </c:pt>
                <c:pt idx="2494">
                  <c:v>4</c:v>
                </c:pt>
                <c:pt idx="2495">
                  <c:v>4</c:v>
                </c:pt>
                <c:pt idx="2496">
                  <c:v>4</c:v>
                </c:pt>
                <c:pt idx="2497">
                  <c:v>4</c:v>
                </c:pt>
                <c:pt idx="2498">
                  <c:v>4</c:v>
                </c:pt>
                <c:pt idx="2499">
                  <c:v>4</c:v>
                </c:pt>
                <c:pt idx="2500">
                  <c:v>4</c:v>
                </c:pt>
                <c:pt idx="2501">
                  <c:v>4</c:v>
                </c:pt>
                <c:pt idx="2502">
                  <c:v>4</c:v>
                </c:pt>
                <c:pt idx="2503">
                  <c:v>4</c:v>
                </c:pt>
                <c:pt idx="2504">
                  <c:v>4</c:v>
                </c:pt>
                <c:pt idx="2505">
                  <c:v>4</c:v>
                </c:pt>
                <c:pt idx="2506">
                  <c:v>4</c:v>
                </c:pt>
                <c:pt idx="2507">
                  <c:v>5</c:v>
                </c:pt>
                <c:pt idx="2508">
                  <c:v>5</c:v>
                </c:pt>
                <c:pt idx="2509">
                  <c:v>6</c:v>
                </c:pt>
                <c:pt idx="2510">
                  <c:v>4</c:v>
                </c:pt>
                <c:pt idx="2511">
                  <c:v>4</c:v>
                </c:pt>
                <c:pt idx="2512">
                  <c:v>4</c:v>
                </c:pt>
                <c:pt idx="2513">
                  <c:v>4</c:v>
                </c:pt>
                <c:pt idx="2514">
                  <c:v>4</c:v>
                </c:pt>
                <c:pt idx="2515">
                  <c:v>4</c:v>
                </c:pt>
                <c:pt idx="2516">
                  <c:v>4</c:v>
                </c:pt>
                <c:pt idx="2517">
                  <c:v>4</c:v>
                </c:pt>
                <c:pt idx="2518">
                  <c:v>4</c:v>
                </c:pt>
                <c:pt idx="2519">
                  <c:v>4</c:v>
                </c:pt>
                <c:pt idx="2520">
                  <c:v>4</c:v>
                </c:pt>
                <c:pt idx="2521">
                  <c:v>4</c:v>
                </c:pt>
                <c:pt idx="2522">
                  <c:v>4</c:v>
                </c:pt>
                <c:pt idx="2523">
                  <c:v>4</c:v>
                </c:pt>
                <c:pt idx="2524">
                  <c:v>5</c:v>
                </c:pt>
                <c:pt idx="2525">
                  <c:v>6</c:v>
                </c:pt>
                <c:pt idx="2526">
                  <c:v>5</c:v>
                </c:pt>
                <c:pt idx="2527">
                  <c:v>6</c:v>
                </c:pt>
                <c:pt idx="2528">
                  <c:v>4</c:v>
                </c:pt>
                <c:pt idx="2529">
                  <c:v>5</c:v>
                </c:pt>
                <c:pt idx="2530">
                  <c:v>4</c:v>
                </c:pt>
                <c:pt idx="2531">
                  <c:v>5</c:v>
                </c:pt>
                <c:pt idx="2532">
                  <c:v>4</c:v>
                </c:pt>
                <c:pt idx="2533">
                  <c:v>4</c:v>
                </c:pt>
                <c:pt idx="2534">
                  <c:v>4</c:v>
                </c:pt>
                <c:pt idx="2535">
                  <c:v>4</c:v>
                </c:pt>
                <c:pt idx="2536">
                  <c:v>4</c:v>
                </c:pt>
                <c:pt idx="2537">
                  <c:v>4</c:v>
                </c:pt>
                <c:pt idx="2538">
                  <c:v>4</c:v>
                </c:pt>
                <c:pt idx="2539">
                  <c:v>4</c:v>
                </c:pt>
                <c:pt idx="2540">
                  <c:v>4</c:v>
                </c:pt>
                <c:pt idx="2541">
                  <c:v>4</c:v>
                </c:pt>
                <c:pt idx="2542">
                  <c:v>4</c:v>
                </c:pt>
                <c:pt idx="2543">
                  <c:v>4</c:v>
                </c:pt>
                <c:pt idx="2544">
                  <c:v>4</c:v>
                </c:pt>
                <c:pt idx="2545">
                  <c:v>4</c:v>
                </c:pt>
                <c:pt idx="2546">
                  <c:v>4</c:v>
                </c:pt>
                <c:pt idx="2547">
                  <c:v>4</c:v>
                </c:pt>
                <c:pt idx="2548">
                  <c:v>5</c:v>
                </c:pt>
                <c:pt idx="2549">
                  <c:v>4</c:v>
                </c:pt>
                <c:pt idx="2550">
                  <c:v>4</c:v>
                </c:pt>
                <c:pt idx="2551">
                  <c:v>4</c:v>
                </c:pt>
                <c:pt idx="2552">
                  <c:v>4</c:v>
                </c:pt>
                <c:pt idx="2553">
                  <c:v>4</c:v>
                </c:pt>
                <c:pt idx="2554">
                  <c:v>4</c:v>
                </c:pt>
                <c:pt idx="2555">
                  <c:v>4</c:v>
                </c:pt>
                <c:pt idx="2556">
                  <c:v>4</c:v>
                </c:pt>
                <c:pt idx="2557">
                  <c:v>4</c:v>
                </c:pt>
                <c:pt idx="2558">
                  <c:v>4</c:v>
                </c:pt>
                <c:pt idx="2559">
                  <c:v>4</c:v>
                </c:pt>
                <c:pt idx="2560">
                  <c:v>4</c:v>
                </c:pt>
                <c:pt idx="2561">
                  <c:v>5</c:v>
                </c:pt>
                <c:pt idx="2562">
                  <c:v>5</c:v>
                </c:pt>
                <c:pt idx="2563">
                  <c:v>4</c:v>
                </c:pt>
                <c:pt idx="2564">
                  <c:v>4</c:v>
                </c:pt>
                <c:pt idx="2565">
                  <c:v>4</c:v>
                </c:pt>
                <c:pt idx="2566">
                  <c:v>4</c:v>
                </c:pt>
                <c:pt idx="2567">
                  <c:v>5</c:v>
                </c:pt>
                <c:pt idx="2568">
                  <c:v>5</c:v>
                </c:pt>
                <c:pt idx="2569">
                  <c:v>5</c:v>
                </c:pt>
                <c:pt idx="2570">
                  <c:v>5</c:v>
                </c:pt>
                <c:pt idx="2571">
                  <c:v>4</c:v>
                </c:pt>
                <c:pt idx="2572">
                  <c:v>4</c:v>
                </c:pt>
                <c:pt idx="2573">
                  <c:v>4</c:v>
                </c:pt>
                <c:pt idx="2574">
                  <c:v>4</c:v>
                </c:pt>
                <c:pt idx="2575">
                  <c:v>5</c:v>
                </c:pt>
                <c:pt idx="2576">
                  <c:v>5</c:v>
                </c:pt>
                <c:pt idx="2577">
                  <c:v>4</c:v>
                </c:pt>
                <c:pt idx="2578">
                  <c:v>5</c:v>
                </c:pt>
                <c:pt idx="2579">
                  <c:v>4</c:v>
                </c:pt>
                <c:pt idx="2580">
                  <c:v>4</c:v>
                </c:pt>
                <c:pt idx="2581">
                  <c:v>5</c:v>
                </c:pt>
                <c:pt idx="2582">
                  <c:v>4</c:v>
                </c:pt>
                <c:pt idx="2583">
                  <c:v>4</c:v>
                </c:pt>
                <c:pt idx="2584">
                  <c:v>4</c:v>
                </c:pt>
                <c:pt idx="2585">
                  <c:v>4</c:v>
                </c:pt>
                <c:pt idx="2586">
                  <c:v>4</c:v>
                </c:pt>
                <c:pt idx="2587">
                  <c:v>5</c:v>
                </c:pt>
                <c:pt idx="2588">
                  <c:v>4</c:v>
                </c:pt>
                <c:pt idx="2589">
                  <c:v>4</c:v>
                </c:pt>
                <c:pt idx="2590">
                  <c:v>5</c:v>
                </c:pt>
                <c:pt idx="2591">
                  <c:v>4</c:v>
                </c:pt>
                <c:pt idx="2592">
                  <c:v>5</c:v>
                </c:pt>
                <c:pt idx="2593">
                  <c:v>5</c:v>
                </c:pt>
                <c:pt idx="2594">
                  <c:v>4</c:v>
                </c:pt>
                <c:pt idx="2595">
                  <c:v>5</c:v>
                </c:pt>
                <c:pt idx="2596">
                  <c:v>5</c:v>
                </c:pt>
                <c:pt idx="2597">
                  <c:v>5</c:v>
                </c:pt>
                <c:pt idx="2598">
                  <c:v>5</c:v>
                </c:pt>
                <c:pt idx="2599">
                  <c:v>5</c:v>
                </c:pt>
                <c:pt idx="2600">
                  <c:v>4</c:v>
                </c:pt>
                <c:pt idx="2601">
                  <c:v>4</c:v>
                </c:pt>
                <c:pt idx="2602">
                  <c:v>4</c:v>
                </c:pt>
                <c:pt idx="2603">
                  <c:v>4</c:v>
                </c:pt>
                <c:pt idx="2604">
                  <c:v>4</c:v>
                </c:pt>
                <c:pt idx="2605">
                  <c:v>4</c:v>
                </c:pt>
                <c:pt idx="2606">
                  <c:v>4</c:v>
                </c:pt>
                <c:pt idx="2607">
                  <c:v>5</c:v>
                </c:pt>
                <c:pt idx="2608">
                  <c:v>6</c:v>
                </c:pt>
                <c:pt idx="2609">
                  <c:v>4</c:v>
                </c:pt>
                <c:pt idx="2610">
                  <c:v>4</c:v>
                </c:pt>
                <c:pt idx="2611">
                  <c:v>4</c:v>
                </c:pt>
                <c:pt idx="2612">
                  <c:v>4</c:v>
                </c:pt>
                <c:pt idx="2613">
                  <c:v>4</c:v>
                </c:pt>
                <c:pt idx="2614">
                  <c:v>4</c:v>
                </c:pt>
                <c:pt idx="2615">
                  <c:v>4</c:v>
                </c:pt>
                <c:pt idx="2616">
                  <c:v>4</c:v>
                </c:pt>
                <c:pt idx="2617">
                  <c:v>4</c:v>
                </c:pt>
                <c:pt idx="2618">
                  <c:v>4</c:v>
                </c:pt>
                <c:pt idx="2619">
                  <c:v>4</c:v>
                </c:pt>
                <c:pt idx="2620">
                  <c:v>4</c:v>
                </c:pt>
                <c:pt idx="2621">
                  <c:v>4</c:v>
                </c:pt>
                <c:pt idx="2622">
                  <c:v>5</c:v>
                </c:pt>
                <c:pt idx="2623">
                  <c:v>4</c:v>
                </c:pt>
                <c:pt idx="2624">
                  <c:v>4</c:v>
                </c:pt>
                <c:pt idx="2625">
                  <c:v>4</c:v>
                </c:pt>
                <c:pt idx="2626">
                  <c:v>4</c:v>
                </c:pt>
                <c:pt idx="2627">
                  <c:v>4</c:v>
                </c:pt>
                <c:pt idx="2628">
                  <c:v>4</c:v>
                </c:pt>
                <c:pt idx="2629">
                  <c:v>4</c:v>
                </c:pt>
                <c:pt idx="2630">
                  <c:v>4</c:v>
                </c:pt>
                <c:pt idx="2631">
                  <c:v>4</c:v>
                </c:pt>
                <c:pt idx="2632">
                  <c:v>4</c:v>
                </c:pt>
                <c:pt idx="2633">
                  <c:v>4</c:v>
                </c:pt>
                <c:pt idx="2634">
                  <c:v>4</c:v>
                </c:pt>
                <c:pt idx="2635">
                  <c:v>4</c:v>
                </c:pt>
                <c:pt idx="2636">
                  <c:v>4</c:v>
                </c:pt>
                <c:pt idx="2637">
                  <c:v>4</c:v>
                </c:pt>
                <c:pt idx="2638">
                  <c:v>4</c:v>
                </c:pt>
                <c:pt idx="2639">
                  <c:v>4</c:v>
                </c:pt>
                <c:pt idx="2640">
                  <c:v>4</c:v>
                </c:pt>
                <c:pt idx="2641">
                  <c:v>5</c:v>
                </c:pt>
                <c:pt idx="2642">
                  <c:v>4</c:v>
                </c:pt>
                <c:pt idx="2643">
                  <c:v>5</c:v>
                </c:pt>
                <c:pt idx="2644">
                  <c:v>5</c:v>
                </c:pt>
                <c:pt idx="2645">
                  <c:v>5</c:v>
                </c:pt>
                <c:pt idx="2646">
                  <c:v>4</c:v>
                </c:pt>
                <c:pt idx="2647">
                  <c:v>4</c:v>
                </c:pt>
                <c:pt idx="2648">
                  <c:v>4</c:v>
                </c:pt>
                <c:pt idx="2649">
                  <c:v>4</c:v>
                </c:pt>
                <c:pt idx="2650">
                  <c:v>4</c:v>
                </c:pt>
                <c:pt idx="2651">
                  <c:v>4</c:v>
                </c:pt>
                <c:pt idx="2652">
                  <c:v>4</c:v>
                </c:pt>
                <c:pt idx="2653">
                  <c:v>4</c:v>
                </c:pt>
                <c:pt idx="2654">
                  <c:v>4</c:v>
                </c:pt>
                <c:pt idx="2655">
                  <c:v>4</c:v>
                </c:pt>
                <c:pt idx="2656">
                  <c:v>5</c:v>
                </c:pt>
                <c:pt idx="2657">
                  <c:v>5</c:v>
                </c:pt>
                <c:pt idx="2658">
                  <c:v>4</c:v>
                </c:pt>
                <c:pt idx="2659">
                  <c:v>5</c:v>
                </c:pt>
                <c:pt idx="2660">
                  <c:v>4</c:v>
                </c:pt>
                <c:pt idx="2661">
                  <c:v>4</c:v>
                </c:pt>
                <c:pt idx="2662">
                  <c:v>4</c:v>
                </c:pt>
                <c:pt idx="2663">
                  <c:v>4</c:v>
                </c:pt>
                <c:pt idx="2664">
                  <c:v>4</c:v>
                </c:pt>
                <c:pt idx="2665">
                  <c:v>4</c:v>
                </c:pt>
                <c:pt idx="2666">
                  <c:v>4</c:v>
                </c:pt>
                <c:pt idx="2667">
                  <c:v>4</c:v>
                </c:pt>
                <c:pt idx="2668">
                  <c:v>4</c:v>
                </c:pt>
                <c:pt idx="2669">
                  <c:v>4</c:v>
                </c:pt>
                <c:pt idx="2670">
                  <c:v>4</c:v>
                </c:pt>
                <c:pt idx="2671">
                  <c:v>4</c:v>
                </c:pt>
                <c:pt idx="2672">
                  <c:v>4</c:v>
                </c:pt>
                <c:pt idx="2673">
                  <c:v>4</c:v>
                </c:pt>
                <c:pt idx="2674">
                  <c:v>4</c:v>
                </c:pt>
                <c:pt idx="2675">
                  <c:v>4</c:v>
                </c:pt>
                <c:pt idx="2676">
                  <c:v>4</c:v>
                </c:pt>
                <c:pt idx="2677">
                  <c:v>4</c:v>
                </c:pt>
                <c:pt idx="2678">
                  <c:v>4</c:v>
                </c:pt>
                <c:pt idx="2679">
                  <c:v>5</c:v>
                </c:pt>
                <c:pt idx="2680">
                  <c:v>4</c:v>
                </c:pt>
                <c:pt idx="2681">
                  <c:v>4</c:v>
                </c:pt>
                <c:pt idx="2682">
                  <c:v>4</c:v>
                </c:pt>
                <c:pt idx="2683">
                  <c:v>4</c:v>
                </c:pt>
                <c:pt idx="2684">
                  <c:v>4</c:v>
                </c:pt>
                <c:pt idx="2685">
                  <c:v>4</c:v>
                </c:pt>
                <c:pt idx="2686">
                  <c:v>4</c:v>
                </c:pt>
                <c:pt idx="2687">
                  <c:v>5</c:v>
                </c:pt>
                <c:pt idx="2688">
                  <c:v>6</c:v>
                </c:pt>
                <c:pt idx="2689">
                  <c:v>4</c:v>
                </c:pt>
                <c:pt idx="2690">
                  <c:v>4</c:v>
                </c:pt>
                <c:pt idx="2691">
                  <c:v>4</c:v>
                </c:pt>
                <c:pt idx="2692">
                  <c:v>4</c:v>
                </c:pt>
                <c:pt idx="2693">
                  <c:v>4</c:v>
                </c:pt>
                <c:pt idx="2694">
                  <c:v>4</c:v>
                </c:pt>
                <c:pt idx="2695">
                  <c:v>4</c:v>
                </c:pt>
                <c:pt idx="2696">
                  <c:v>4</c:v>
                </c:pt>
                <c:pt idx="2697">
                  <c:v>4</c:v>
                </c:pt>
                <c:pt idx="2698">
                  <c:v>5</c:v>
                </c:pt>
                <c:pt idx="2699">
                  <c:v>4</c:v>
                </c:pt>
                <c:pt idx="2700">
                  <c:v>4</c:v>
                </c:pt>
                <c:pt idx="2701">
                  <c:v>4</c:v>
                </c:pt>
                <c:pt idx="2702">
                  <c:v>4</c:v>
                </c:pt>
                <c:pt idx="2703">
                  <c:v>4</c:v>
                </c:pt>
                <c:pt idx="2704">
                  <c:v>4</c:v>
                </c:pt>
                <c:pt idx="2705">
                  <c:v>4</c:v>
                </c:pt>
                <c:pt idx="2706">
                  <c:v>4</c:v>
                </c:pt>
                <c:pt idx="2707">
                  <c:v>4</c:v>
                </c:pt>
                <c:pt idx="2708">
                  <c:v>5</c:v>
                </c:pt>
                <c:pt idx="2709">
                  <c:v>5</c:v>
                </c:pt>
                <c:pt idx="2710">
                  <c:v>4</c:v>
                </c:pt>
                <c:pt idx="2711">
                  <c:v>4</c:v>
                </c:pt>
                <c:pt idx="2712">
                  <c:v>4</c:v>
                </c:pt>
                <c:pt idx="2713">
                  <c:v>5</c:v>
                </c:pt>
                <c:pt idx="2714">
                  <c:v>4</c:v>
                </c:pt>
                <c:pt idx="2715">
                  <c:v>5</c:v>
                </c:pt>
                <c:pt idx="2716">
                  <c:v>4</c:v>
                </c:pt>
                <c:pt idx="2717">
                  <c:v>5</c:v>
                </c:pt>
                <c:pt idx="2718">
                  <c:v>4</c:v>
                </c:pt>
                <c:pt idx="2719">
                  <c:v>4</c:v>
                </c:pt>
                <c:pt idx="2720">
                  <c:v>4</c:v>
                </c:pt>
                <c:pt idx="2721">
                  <c:v>4</c:v>
                </c:pt>
                <c:pt idx="2722">
                  <c:v>4</c:v>
                </c:pt>
                <c:pt idx="2723">
                  <c:v>5</c:v>
                </c:pt>
                <c:pt idx="2724">
                  <c:v>5</c:v>
                </c:pt>
                <c:pt idx="2725">
                  <c:v>5</c:v>
                </c:pt>
                <c:pt idx="2726">
                  <c:v>4</c:v>
                </c:pt>
                <c:pt idx="2727">
                  <c:v>4</c:v>
                </c:pt>
                <c:pt idx="2728">
                  <c:v>4</c:v>
                </c:pt>
                <c:pt idx="2729">
                  <c:v>4</c:v>
                </c:pt>
                <c:pt idx="2730">
                  <c:v>4</c:v>
                </c:pt>
                <c:pt idx="2731">
                  <c:v>4</c:v>
                </c:pt>
                <c:pt idx="2732">
                  <c:v>4</c:v>
                </c:pt>
                <c:pt idx="2733">
                  <c:v>4</c:v>
                </c:pt>
                <c:pt idx="2734">
                  <c:v>4</c:v>
                </c:pt>
                <c:pt idx="2735">
                  <c:v>5</c:v>
                </c:pt>
                <c:pt idx="2736">
                  <c:v>5</c:v>
                </c:pt>
                <c:pt idx="2737">
                  <c:v>5</c:v>
                </c:pt>
                <c:pt idx="2738">
                  <c:v>4</c:v>
                </c:pt>
                <c:pt idx="2739">
                  <c:v>4</c:v>
                </c:pt>
                <c:pt idx="2740">
                  <c:v>4</c:v>
                </c:pt>
                <c:pt idx="2741">
                  <c:v>4</c:v>
                </c:pt>
                <c:pt idx="2742">
                  <c:v>4</c:v>
                </c:pt>
                <c:pt idx="2743">
                  <c:v>4</c:v>
                </c:pt>
                <c:pt idx="2744">
                  <c:v>4</c:v>
                </c:pt>
                <c:pt idx="2745">
                  <c:v>4</c:v>
                </c:pt>
                <c:pt idx="2746">
                  <c:v>4</c:v>
                </c:pt>
                <c:pt idx="2747">
                  <c:v>4</c:v>
                </c:pt>
                <c:pt idx="2748">
                  <c:v>4</c:v>
                </c:pt>
                <c:pt idx="2749">
                  <c:v>5</c:v>
                </c:pt>
                <c:pt idx="2750">
                  <c:v>5</c:v>
                </c:pt>
                <c:pt idx="2751">
                  <c:v>5</c:v>
                </c:pt>
                <c:pt idx="2752">
                  <c:v>5</c:v>
                </c:pt>
                <c:pt idx="2753">
                  <c:v>5</c:v>
                </c:pt>
                <c:pt idx="2754">
                  <c:v>4</c:v>
                </c:pt>
                <c:pt idx="2755">
                  <c:v>4</c:v>
                </c:pt>
                <c:pt idx="2756">
                  <c:v>5</c:v>
                </c:pt>
                <c:pt idx="2757">
                  <c:v>4</c:v>
                </c:pt>
                <c:pt idx="2758">
                  <c:v>4</c:v>
                </c:pt>
                <c:pt idx="2759">
                  <c:v>4</c:v>
                </c:pt>
                <c:pt idx="2760">
                  <c:v>4</c:v>
                </c:pt>
                <c:pt idx="2761">
                  <c:v>5</c:v>
                </c:pt>
                <c:pt idx="2762">
                  <c:v>5</c:v>
                </c:pt>
                <c:pt idx="2763">
                  <c:v>5</c:v>
                </c:pt>
                <c:pt idx="2764">
                  <c:v>4</c:v>
                </c:pt>
                <c:pt idx="2765">
                  <c:v>4</c:v>
                </c:pt>
                <c:pt idx="2766">
                  <c:v>5</c:v>
                </c:pt>
                <c:pt idx="2767">
                  <c:v>4</c:v>
                </c:pt>
                <c:pt idx="2768">
                  <c:v>4</c:v>
                </c:pt>
                <c:pt idx="2769">
                  <c:v>4</c:v>
                </c:pt>
                <c:pt idx="2770">
                  <c:v>5</c:v>
                </c:pt>
                <c:pt idx="2771">
                  <c:v>4</c:v>
                </c:pt>
                <c:pt idx="2772">
                  <c:v>4</c:v>
                </c:pt>
                <c:pt idx="2773">
                  <c:v>4</c:v>
                </c:pt>
                <c:pt idx="2774">
                  <c:v>4</c:v>
                </c:pt>
                <c:pt idx="2775">
                  <c:v>4</c:v>
                </c:pt>
                <c:pt idx="2776">
                  <c:v>5</c:v>
                </c:pt>
                <c:pt idx="2777">
                  <c:v>5</c:v>
                </c:pt>
                <c:pt idx="2778">
                  <c:v>5</c:v>
                </c:pt>
                <c:pt idx="2779">
                  <c:v>4</c:v>
                </c:pt>
                <c:pt idx="2780">
                  <c:v>5</c:v>
                </c:pt>
                <c:pt idx="2781">
                  <c:v>4</c:v>
                </c:pt>
                <c:pt idx="2782">
                  <c:v>4</c:v>
                </c:pt>
                <c:pt idx="2783">
                  <c:v>5</c:v>
                </c:pt>
                <c:pt idx="2784">
                  <c:v>5</c:v>
                </c:pt>
                <c:pt idx="2785">
                  <c:v>5</c:v>
                </c:pt>
                <c:pt idx="2786">
                  <c:v>5</c:v>
                </c:pt>
                <c:pt idx="2787">
                  <c:v>4</c:v>
                </c:pt>
                <c:pt idx="2788">
                  <c:v>5</c:v>
                </c:pt>
                <c:pt idx="2789">
                  <c:v>4</c:v>
                </c:pt>
                <c:pt idx="2790">
                  <c:v>4</c:v>
                </c:pt>
                <c:pt idx="2791">
                  <c:v>5</c:v>
                </c:pt>
                <c:pt idx="2792">
                  <c:v>5</c:v>
                </c:pt>
                <c:pt idx="2793">
                  <c:v>5</c:v>
                </c:pt>
                <c:pt idx="2794">
                  <c:v>4</c:v>
                </c:pt>
                <c:pt idx="2795">
                  <c:v>5</c:v>
                </c:pt>
                <c:pt idx="2796">
                  <c:v>4</c:v>
                </c:pt>
                <c:pt idx="2797">
                  <c:v>4</c:v>
                </c:pt>
                <c:pt idx="2798">
                  <c:v>4</c:v>
                </c:pt>
                <c:pt idx="2799">
                  <c:v>4</c:v>
                </c:pt>
                <c:pt idx="2800">
                  <c:v>4</c:v>
                </c:pt>
                <c:pt idx="2801">
                  <c:v>4</c:v>
                </c:pt>
                <c:pt idx="2802">
                  <c:v>5</c:v>
                </c:pt>
                <c:pt idx="2803">
                  <c:v>4</c:v>
                </c:pt>
                <c:pt idx="2804">
                  <c:v>4</c:v>
                </c:pt>
                <c:pt idx="2805">
                  <c:v>5</c:v>
                </c:pt>
                <c:pt idx="2806">
                  <c:v>5</c:v>
                </c:pt>
                <c:pt idx="2807">
                  <c:v>4</c:v>
                </c:pt>
                <c:pt idx="2808">
                  <c:v>4</c:v>
                </c:pt>
                <c:pt idx="2809">
                  <c:v>4</c:v>
                </c:pt>
                <c:pt idx="2810">
                  <c:v>5</c:v>
                </c:pt>
                <c:pt idx="2811">
                  <c:v>4</c:v>
                </c:pt>
                <c:pt idx="2812">
                  <c:v>5</c:v>
                </c:pt>
                <c:pt idx="2813">
                  <c:v>4</c:v>
                </c:pt>
                <c:pt idx="2814">
                  <c:v>5</c:v>
                </c:pt>
                <c:pt idx="2815">
                  <c:v>4</c:v>
                </c:pt>
                <c:pt idx="2816">
                  <c:v>5</c:v>
                </c:pt>
                <c:pt idx="2817">
                  <c:v>4</c:v>
                </c:pt>
                <c:pt idx="2818">
                  <c:v>5</c:v>
                </c:pt>
                <c:pt idx="2819">
                  <c:v>4</c:v>
                </c:pt>
                <c:pt idx="2820">
                  <c:v>5</c:v>
                </c:pt>
                <c:pt idx="2821">
                  <c:v>4</c:v>
                </c:pt>
                <c:pt idx="2822">
                  <c:v>5</c:v>
                </c:pt>
                <c:pt idx="2823">
                  <c:v>4</c:v>
                </c:pt>
                <c:pt idx="2824">
                  <c:v>5</c:v>
                </c:pt>
                <c:pt idx="2825">
                  <c:v>5</c:v>
                </c:pt>
                <c:pt idx="2826">
                  <c:v>4</c:v>
                </c:pt>
                <c:pt idx="2827">
                  <c:v>5</c:v>
                </c:pt>
                <c:pt idx="2828">
                  <c:v>4</c:v>
                </c:pt>
                <c:pt idx="2829">
                  <c:v>5</c:v>
                </c:pt>
                <c:pt idx="2830">
                  <c:v>5</c:v>
                </c:pt>
                <c:pt idx="2831">
                  <c:v>5</c:v>
                </c:pt>
                <c:pt idx="2832">
                  <c:v>5</c:v>
                </c:pt>
                <c:pt idx="2833">
                  <c:v>5</c:v>
                </c:pt>
                <c:pt idx="2834">
                  <c:v>5</c:v>
                </c:pt>
                <c:pt idx="2835">
                  <c:v>4</c:v>
                </c:pt>
                <c:pt idx="2836">
                  <c:v>5</c:v>
                </c:pt>
                <c:pt idx="2837">
                  <c:v>4</c:v>
                </c:pt>
                <c:pt idx="2838">
                  <c:v>4</c:v>
                </c:pt>
                <c:pt idx="2839">
                  <c:v>4</c:v>
                </c:pt>
                <c:pt idx="2840">
                  <c:v>4</c:v>
                </c:pt>
                <c:pt idx="2841">
                  <c:v>4</c:v>
                </c:pt>
                <c:pt idx="2842">
                  <c:v>4</c:v>
                </c:pt>
                <c:pt idx="2843">
                  <c:v>4</c:v>
                </c:pt>
                <c:pt idx="2844">
                  <c:v>4</c:v>
                </c:pt>
                <c:pt idx="2845">
                  <c:v>4</c:v>
                </c:pt>
                <c:pt idx="2846">
                  <c:v>5</c:v>
                </c:pt>
                <c:pt idx="2847">
                  <c:v>5</c:v>
                </c:pt>
                <c:pt idx="2848">
                  <c:v>5</c:v>
                </c:pt>
                <c:pt idx="2849">
                  <c:v>4</c:v>
                </c:pt>
                <c:pt idx="2850">
                  <c:v>4</c:v>
                </c:pt>
                <c:pt idx="2851">
                  <c:v>4</c:v>
                </c:pt>
                <c:pt idx="2852">
                  <c:v>4</c:v>
                </c:pt>
                <c:pt idx="2853">
                  <c:v>4</c:v>
                </c:pt>
                <c:pt idx="2854">
                  <c:v>4</c:v>
                </c:pt>
                <c:pt idx="2855">
                  <c:v>5</c:v>
                </c:pt>
                <c:pt idx="2856">
                  <c:v>5</c:v>
                </c:pt>
                <c:pt idx="2857">
                  <c:v>5</c:v>
                </c:pt>
                <c:pt idx="2858">
                  <c:v>5</c:v>
                </c:pt>
                <c:pt idx="2859">
                  <c:v>5</c:v>
                </c:pt>
                <c:pt idx="2860">
                  <c:v>5</c:v>
                </c:pt>
                <c:pt idx="2861">
                  <c:v>5</c:v>
                </c:pt>
                <c:pt idx="2862">
                  <c:v>6</c:v>
                </c:pt>
                <c:pt idx="2863">
                  <c:v>5</c:v>
                </c:pt>
                <c:pt idx="2864">
                  <c:v>5</c:v>
                </c:pt>
                <c:pt idx="2865">
                  <c:v>5</c:v>
                </c:pt>
                <c:pt idx="2866">
                  <c:v>5</c:v>
                </c:pt>
                <c:pt idx="2867">
                  <c:v>5</c:v>
                </c:pt>
                <c:pt idx="2868">
                  <c:v>5</c:v>
                </c:pt>
                <c:pt idx="2869">
                  <c:v>4</c:v>
                </c:pt>
                <c:pt idx="2870">
                  <c:v>5</c:v>
                </c:pt>
                <c:pt idx="2871">
                  <c:v>5</c:v>
                </c:pt>
                <c:pt idx="2872">
                  <c:v>5</c:v>
                </c:pt>
                <c:pt idx="2873">
                  <c:v>5</c:v>
                </c:pt>
                <c:pt idx="2874">
                  <c:v>4</c:v>
                </c:pt>
                <c:pt idx="2875">
                  <c:v>4</c:v>
                </c:pt>
                <c:pt idx="2876">
                  <c:v>5</c:v>
                </c:pt>
                <c:pt idx="2877">
                  <c:v>4</c:v>
                </c:pt>
                <c:pt idx="2878">
                  <c:v>5</c:v>
                </c:pt>
                <c:pt idx="2879">
                  <c:v>5</c:v>
                </c:pt>
                <c:pt idx="2880">
                  <c:v>5</c:v>
                </c:pt>
                <c:pt idx="2881">
                  <c:v>5</c:v>
                </c:pt>
                <c:pt idx="2882">
                  <c:v>6</c:v>
                </c:pt>
                <c:pt idx="2883">
                  <c:v>5</c:v>
                </c:pt>
                <c:pt idx="2884">
                  <c:v>5</c:v>
                </c:pt>
                <c:pt idx="2885">
                  <c:v>4</c:v>
                </c:pt>
                <c:pt idx="2886">
                  <c:v>4</c:v>
                </c:pt>
                <c:pt idx="2887">
                  <c:v>4</c:v>
                </c:pt>
                <c:pt idx="2888">
                  <c:v>4</c:v>
                </c:pt>
                <c:pt idx="2889">
                  <c:v>4</c:v>
                </c:pt>
                <c:pt idx="2890">
                  <c:v>4</c:v>
                </c:pt>
                <c:pt idx="2891">
                  <c:v>5</c:v>
                </c:pt>
                <c:pt idx="2892">
                  <c:v>4</c:v>
                </c:pt>
                <c:pt idx="2893">
                  <c:v>4</c:v>
                </c:pt>
                <c:pt idx="2894">
                  <c:v>5</c:v>
                </c:pt>
                <c:pt idx="2895">
                  <c:v>5</c:v>
                </c:pt>
                <c:pt idx="2896">
                  <c:v>5</c:v>
                </c:pt>
                <c:pt idx="2897">
                  <c:v>5</c:v>
                </c:pt>
                <c:pt idx="2898">
                  <c:v>5</c:v>
                </c:pt>
                <c:pt idx="2899">
                  <c:v>5</c:v>
                </c:pt>
                <c:pt idx="2900">
                  <c:v>5</c:v>
                </c:pt>
                <c:pt idx="2901">
                  <c:v>5</c:v>
                </c:pt>
                <c:pt idx="2902">
                  <c:v>5</c:v>
                </c:pt>
                <c:pt idx="2903">
                  <c:v>5</c:v>
                </c:pt>
                <c:pt idx="2904">
                  <c:v>6</c:v>
                </c:pt>
                <c:pt idx="2905">
                  <c:v>4</c:v>
                </c:pt>
                <c:pt idx="2906">
                  <c:v>4</c:v>
                </c:pt>
                <c:pt idx="2907">
                  <c:v>5</c:v>
                </c:pt>
                <c:pt idx="2908">
                  <c:v>5</c:v>
                </c:pt>
                <c:pt idx="2909">
                  <c:v>4</c:v>
                </c:pt>
                <c:pt idx="2910">
                  <c:v>4</c:v>
                </c:pt>
                <c:pt idx="2911">
                  <c:v>4</c:v>
                </c:pt>
                <c:pt idx="2912">
                  <c:v>4</c:v>
                </c:pt>
                <c:pt idx="2913">
                  <c:v>5</c:v>
                </c:pt>
                <c:pt idx="2914">
                  <c:v>5</c:v>
                </c:pt>
                <c:pt idx="2915">
                  <c:v>4</c:v>
                </c:pt>
                <c:pt idx="2916">
                  <c:v>4</c:v>
                </c:pt>
                <c:pt idx="2917">
                  <c:v>4</c:v>
                </c:pt>
                <c:pt idx="2918">
                  <c:v>4</c:v>
                </c:pt>
                <c:pt idx="2919">
                  <c:v>4</c:v>
                </c:pt>
                <c:pt idx="2920">
                  <c:v>5</c:v>
                </c:pt>
                <c:pt idx="2921">
                  <c:v>5</c:v>
                </c:pt>
                <c:pt idx="2922">
                  <c:v>5</c:v>
                </c:pt>
                <c:pt idx="2923">
                  <c:v>5</c:v>
                </c:pt>
                <c:pt idx="2924">
                  <c:v>4</c:v>
                </c:pt>
                <c:pt idx="2925">
                  <c:v>4</c:v>
                </c:pt>
                <c:pt idx="2926">
                  <c:v>4</c:v>
                </c:pt>
                <c:pt idx="2927">
                  <c:v>5</c:v>
                </c:pt>
                <c:pt idx="2928">
                  <c:v>4</c:v>
                </c:pt>
                <c:pt idx="2929">
                  <c:v>4</c:v>
                </c:pt>
                <c:pt idx="2930">
                  <c:v>4</c:v>
                </c:pt>
                <c:pt idx="2931">
                  <c:v>4</c:v>
                </c:pt>
                <c:pt idx="2932">
                  <c:v>4</c:v>
                </c:pt>
                <c:pt idx="2933">
                  <c:v>4</c:v>
                </c:pt>
                <c:pt idx="2934">
                  <c:v>4</c:v>
                </c:pt>
                <c:pt idx="2935">
                  <c:v>4</c:v>
                </c:pt>
                <c:pt idx="2936">
                  <c:v>4</c:v>
                </c:pt>
                <c:pt idx="2937">
                  <c:v>4</c:v>
                </c:pt>
                <c:pt idx="2938">
                  <c:v>5</c:v>
                </c:pt>
                <c:pt idx="2939">
                  <c:v>4</c:v>
                </c:pt>
                <c:pt idx="2940">
                  <c:v>5</c:v>
                </c:pt>
                <c:pt idx="2941">
                  <c:v>5</c:v>
                </c:pt>
                <c:pt idx="2942">
                  <c:v>5</c:v>
                </c:pt>
                <c:pt idx="2943">
                  <c:v>5</c:v>
                </c:pt>
                <c:pt idx="2944">
                  <c:v>5</c:v>
                </c:pt>
                <c:pt idx="2945">
                  <c:v>5</c:v>
                </c:pt>
                <c:pt idx="2946">
                  <c:v>4</c:v>
                </c:pt>
                <c:pt idx="2947">
                  <c:v>5</c:v>
                </c:pt>
                <c:pt idx="2948">
                  <c:v>4</c:v>
                </c:pt>
                <c:pt idx="2949">
                  <c:v>4</c:v>
                </c:pt>
                <c:pt idx="2950">
                  <c:v>4</c:v>
                </c:pt>
                <c:pt idx="2951">
                  <c:v>4</c:v>
                </c:pt>
                <c:pt idx="2952">
                  <c:v>5</c:v>
                </c:pt>
                <c:pt idx="2953">
                  <c:v>4</c:v>
                </c:pt>
                <c:pt idx="2954">
                  <c:v>4</c:v>
                </c:pt>
                <c:pt idx="2955">
                  <c:v>4</c:v>
                </c:pt>
                <c:pt idx="2956">
                  <c:v>4</c:v>
                </c:pt>
                <c:pt idx="2957">
                  <c:v>4</c:v>
                </c:pt>
                <c:pt idx="2958">
                  <c:v>5</c:v>
                </c:pt>
                <c:pt idx="2959">
                  <c:v>4</c:v>
                </c:pt>
                <c:pt idx="2960">
                  <c:v>4</c:v>
                </c:pt>
                <c:pt idx="2961">
                  <c:v>4</c:v>
                </c:pt>
                <c:pt idx="2962">
                  <c:v>5</c:v>
                </c:pt>
                <c:pt idx="2963">
                  <c:v>5</c:v>
                </c:pt>
                <c:pt idx="2964">
                  <c:v>5</c:v>
                </c:pt>
                <c:pt idx="2965">
                  <c:v>5</c:v>
                </c:pt>
                <c:pt idx="2966">
                  <c:v>5</c:v>
                </c:pt>
                <c:pt idx="2967">
                  <c:v>4</c:v>
                </c:pt>
                <c:pt idx="2968">
                  <c:v>4</c:v>
                </c:pt>
                <c:pt idx="2969">
                  <c:v>4</c:v>
                </c:pt>
                <c:pt idx="2970">
                  <c:v>4</c:v>
                </c:pt>
                <c:pt idx="2971">
                  <c:v>4</c:v>
                </c:pt>
                <c:pt idx="2972">
                  <c:v>4</c:v>
                </c:pt>
                <c:pt idx="2973">
                  <c:v>5</c:v>
                </c:pt>
                <c:pt idx="2974">
                  <c:v>6</c:v>
                </c:pt>
                <c:pt idx="2975">
                  <c:v>4</c:v>
                </c:pt>
                <c:pt idx="2976">
                  <c:v>4</c:v>
                </c:pt>
                <c:pt idx="2977">
                  <c:v>4</c:v>
                </c:pt>
                <c:pt idx="2978">
                  <c:v>4</c:v>
                </c:pt>
                <c:pt idx="2979">
                  <c:v>4</c:v>
                </c:pt>
                <c:pt idx="2980">
                  <c:v>4</c:v>
                </c:pt>
                <c:pt idx="2981">
                  <c:v>4</c:v>
                </c:pt>
                <c:pt idx="2982">
                  <c:v>5</c:v>
                </c:pt>
                <c:pt idx="2983">
                  <c:v>5</c:v>
                </c:pt>
                <c:pt idx="2984">
                  <c:v>4</c:v>
                </c:pt>
                <c:pt idx="2985">
                  <c:v>4</c:v>
                </c:pt>
                <c:pt idx="2986">
                  <c:v>5</c:v>
                </c:pt>
                <c:pt idx="2987">
                  <c:v>4</c:v>
                </c:pt>
                <c:pt idx="2988">
                  <c:v>4</c:v>
                </c:pt>
                <c:pt idx="2989">
                  <c:v>4</c:v>
                </c:pt>
                <c:pt idx="2990">
                  <c:v>6</c:v>
                </c:pt>
                <c:pt idx="2991">
                  <c:v>4</c:v>
                </c:pt>
                <c:pt idx="2992">
                  <c:v>5</c:v>
                </c:pt>
                <c:pt idx="2993">
                  <c:v>5</c:v>
                </c:pt>
                <c:pt idx="2994">
                  <c:v>4</c:v>
                </c:pt>
                <c:pt idx="2995">
                  <c:v>4</c:v>
                </c:pt>
                <c:pt idx="2996">
                  <c:v>4</c:v>
                </c:pt>
                <c:pt idx="2997">
                  <c:v>4</c:v>
                </c:pt>
                <c:pt idx="2998">
                  <c:v>4</c:v>
                </c:pt>
                <c:pt idx="2999">
                  <c:v>4</c:v>
                </c:pt>
                <c:pt idx="3000">
                  <c:v>4</c:v>
                </c:pt>
                <c:pt idx="3001">
                  <c:v>4</c:v>
                </c:pt>
                <c:pt idx="3002">
                  <c:v>6</c:v>
                </c:pt>
                <c:pt idx="3003">
                  <c:v>4</c:v>
                </c:pt>
                <c:pt idx="3004">
                  <c:v>4</c:v>
                </c:pt>
                <c:pt idx="3005">
                  <c:v>4</c:v>
                </c:pt>
                <c:pt idx="3006">
                  <c:v>4</c:v>
                </c:pt>
                <c:pt idx="3007">
                  <c:v>4</c:v>
                </c:pt>
                <c:pt idx="3008">
                  <c:v>4</c:v>
                </c:pt>
                <c:pt idx="3009">
                  <c:v>5</c:v>
                </c:pt>
                <c:pt idx="3010">
                  <c:v>5</c:v>
                </c:pt>
                <c:pt idx="3011">
                  <c:v>5</c:v>
                </c:pt>
                <c:pt idx="3012">
                  <c:v>6</c:v>
                </c:pt>
                <c:pt idx="3013">
                  <c:v>6</c:v>
                </c:pt>
                <c:pt idx="3014">
                  <c:v>4</c:v>
                </c:pt>
                <c:pt idx="3015">
                  <c:v>5</c:v>
                </c:pt>
                <c:pt idx="3016">
                  <c:v>4</c:v>
                </c:pt>
                <c:pt idx="3017">
                  <c:v>4</c:v>
                </c:pt>
                <c:pt idx="3018">
                  <c:v>5</c:v>
                </c:pt>
                <c:pt idx="3019">
                  <c:v>4</c:v>
                </c:pt>
                <c:pt idx="3020">
                  <c:v>5</c:v>
                </c:pt>
                <c:pt idx="3021">
                  <c:v>4</c:v>
                </c:pt>
                <c:pt idx="3022">
                  <c:v>4</c:v>
                </c:pt>
                <c:pt idx="3023">
                  <c:v>6</c:v>
                </c:pt>
                <c:pt idx="3024">
                  <c:v>5</c:v>
                </c:pt>
                <c:pt idx="3025">
                  <c:v>4</c:v>
                </c:pt>
                <c:pt idx="3026">
                  <c:v>4</c:v>
                </c:pt>
                <c:pt idx="3027">
                  <c:v>4</c:v>
                </c:pt>
                <c:pt idx="3028">
                  <c:v>4</c:v>
                </c:pt>
                <c:pt idx="3029">
                  <c:v>4</c:v>
                </c:pt>
                <c:pt idx="3030">
                  <c:v>5</c:v>
                </c:pt>
                <c:pt idx="3031">
                  <c:v>4</c:v>
                </c:pt>
                <c:pt idx="3032">
                  <c:v>4</c:v>
                </c:pt>
                <c:pt idx="3033">
                  <c:v>5</c:v>
                </c:pt>
                <c:pt idx="3034">
                  <c:v>5</c:v>
                </c:pt>
                <c:pt idx="3035">
                  <c:v>5</c:v>
                </c:pt>
                <c:pt idx="3036">
                  <c:v>5</c:v>
                </c:pt>
                <c:pt idx="3037">
                  <c:v>5</c:v>
                </c:pt>
                <c:pt idx="3038">
                  <c:v>4</c:v>
                </c:pt>
                <c:pt idx="3039">
                  <c:v>4</c:v>
                </c:pt>
                <c:pt idx="3040">
                  <c:v>5</c:v>
                </c:pt>
                <c:pt idx="3041">
                  <c:v>4</c:v>
                </c:pt>
                <c:pt idx="3042">
                  <c:v>4</c:v>
                </c:pt>
                <c:pt idx="3043">
                  <c:v>4</c:v>
                </c:pt>
                <c:pt idx="3044">
                  <c:v>4</c:v>
                </c:pt>
                <c:pt idx="3045">
                  <c:v>4</c:v>
                </c:pt>
                <c:pt idx="3046">
                  <c:v>5</c:v>
                </c:pt>
                <c:pt idx="3047">
                  <c:v>5</c:v>
                </c:pt>
                <c:pt idx="3048">
                  <c:v>5</c:v>
                </c:pt>
                <c:pt idx="3049">
                  <c:v>5</c:v>
                </c:pt>
                <c:pt idx="3050">
                  <c:v>5</c:v>
                </c:pt>
                <c:pt idx="3051">
                  <c:v>5</c:v>
                </c:pt>
                <c:pt idx="3052">
                  <c:v>4</c:v>
                </c:pt>
                <c:pt idx="3053">
                  <c:v>5</c:v>
                </c:pt>
                <c:pt idx="3054">
                  <c:v>4</c:v>
                </c:pt>
                <c:pt idx="3055">
                  <c:v>4</c:v>
                </c:pt>
                <c:pt idx="3056">
                  <c:v>4</c:v>
                </c:pt>
                <c:pt idx="3057">
                  <c:v>5</c:v>
                </c:pt>
                <c:pt idx="3058">
                  <c:v>6</c:v>
                </c:pt>
                <c:pt idx="3059">
                  <c:v>4</c:v>
                </c:pt>
                <c:pt idx="3060">
                  <c:v>5</c:v>
                </c:pt>
                <c:pt idx="3061">
                  <c:v>4</c:v>
                </c:pt>
                <c:pt idx="3062">
                  <c:v>5</c:v>
                </c:pt>
                <c:pt idx="3063">
                  <c:v>5</c:v>
                </c:pt>
                <c:pt idx="3064">
                  <c:v>4</c:v>
                </c:pt>
                <c:pt idx="3065">
                  <c:v>4</c:v>
                </c:pt>
                <c:pt idx="3066">
                  <c:v>4</c:v>
                </c:pt>
                <c:pt idx="3067">
                  <c:v>5</c:v>
                </c:pt>
                <c:pt idx="3068">
                  <c:v>4</c:v>
                </c:pt>
                <c:pt idx="3069">
                  <c:v>4</c:v>
                </c:pt>
                <c:pt idx="3070">
                  <c:v>4</c:v>
                </c:pt>
                <c:pt idx="3071">
                  <c:v>4</c:v>
                </c:pt>
                <c:pt idx="3072">
                  <c:v>4</c:v>
                </c:pt>
                <c:pt idx="3073">
                  <c:v>4</c:v>
                </c:pt>
                <c:pt idx="3074">
                  <c:v>4</c:v>
                </c:pt>
                <c:pt idx="3075">
                  <c:v>4</c:v>
                </c:pt>
                <c:pt idx="3076">
                  <c:v>4</c:v>
                </c:pt>
                <c:pt idx="3077">
                  <c:v>5</c:v>
                </c:pt>
                <c:pt idx="3078">
                  <c:v>5</c:v>
                </c:pt>
                <c:pt idx="3079">
                  <c:v>5</c:v>
                </c:pt>
                <c:pt idx="3080">
                  <c:v>5</c:v>
                </c:pt>
                <c:pt idx="3081">
                  <c:v>4</c:v>
                </c:pt>
                <c:pt idx="3082">
                  <c:v>5</c:v>
                </c:pt>
                <c:pt idx="3083">
                  <c:v>4</c:v>
                </c:pt>
                <c:pt idx="3084">
                  <c:v>5</c:v>
                </c:pt>
                <c:pt idx="3085">
                  <c:v>4</c:v>
                </c:pt>
                <c:pt idx="3086">
                  <c:v>4</c:v>
                </c:pt>
                <c:pt idx="3087">
                  <c:v>4</c:v>
                </c:pt>
                <c:pt idx="3088">
                  <c:v>5</c:v>
                </c:pt>
                <c:pt idx="3089">
                  <c:v>4</c:v>
                </c:pt>
                <c:pt idx="3090">
                  <c:v>4</c:v>
                </c:pt>
                <c:pt idx="3091">
                  <c:v>4</c:v>
                </c:pt>
                <c:pt idx="3092">
                  <c:v>4</c:v>
                </c:pt>
                <c:pt idx="3093">
                  <c:v>4</c:v>
                </c:pt>
                <c:pt idx="3094">
                  <c:v>4</c:v>
                </c:pt>
                <c:pt idx="3095">
                  <c:v>4</c:v>
                </c:pt>
                <c:pt idx="3096">
                  <c:v>4</c:v>
                </c:pt>
                <c:pt idx="3097">
                  <c:v>4</c:v>
                </c:pt>
                <c:pt idx="3098">
                  <c:v>5</c:v>
                </c:pt>
                <c:pt idx="3099">
                  <c:v>5</c:v>
                </c:pt>
                <c:pt idx="3100">
                  <c:v>5</c:v>
                </c:pt>
                <c:pt idx="3101">
                  <c:v>4</c:v>
                </c:pt>
                <c:pt idx="3102">
                  <c:v>5</c:v>
                </c:pt>
                <c:pt idx="3103">
                  <c:v>5</c:v>
                </c:pt>
                <c:pt idx="3104">
                  <c:v>5</c:v>
                </c:pt>
                <c:pt idx="3105">
                  <c:v>5</c:v>
                </c:pt>
                <c:pt idx="3106">
                  <c:v>5</c:v>
                </c:pt>
                <c:pt idx="3107">
                  <c:v>5</c:v>
                </c:pt>
                <c:pt idx="3108">
                  <c:v>5</c:v>
                </c:pt>
                <c:pt idx="3109">
                  <c:v>4</c:v>
                </c:pt>
                <c:pt idx="3110">
                  <c:v>5</c:v>
                </c:pt>
                <c:pt idx="3111">
                  <c:v>5</c:v>
                </c:pt>
                <c:pt idx="3112">
                  <c:v>4</c:v>
                </c:pt>
                <c:pt idx="3113">
                  <c:v>5</c:v>
                </c:pt>
                <c:pt idx="3114">
                  <c:v>5</c:v>
                </c:pt>
                <c:pt idx="3115">
                  <c:v>4</c:v>
                </c:pt>
                <c:pt idx="3116">
                  <c:v>5</c:v>
                </c:pt>
                <c:pt idx="3117">
                  <c:v>5</c:v>
                </c:pt>
                <c:pt idx="3118">
                  <c:v>5</c:v>
                </c:pt>
                <c:pt idx="3119">
                  <c:v>5</c:v>
                </c:pt>
                <c:pt idx="3120">
                  <c:v>5</c:v>
                </c:pt>
                <c:pt idx="3121">
                  <c:v>5</c:v>
                </c:pt>
                <c:pt idx="3122">
                  <c:v>4</c:v>
                </c:pt>
                <c:pt idx="3123">
                  <c:v>4</c:v>
                </c:pt>
                <c:pt idx="3124">
                  <c:v>4</c:v>
                </c:pt>
                <c:pt idx="3125">
                  <c:v>4</c:v>
                </c:pt>
                <c:pt idx="3126">
                  <c:v>4</c:v>
                </c:pt>
                <c:pt idx="3127">
                  <c:v>4</c:v>
                </c:pt>
                <c:pt idx="3128">
                  <c:v>4</c:v>
                </c:pt>
                <c:pt idx="3129">
                  <c:v>5</c:v>
                </c:pt>
                <c:pt idx="3130">
                  <c:v>4</c:v>
                </c:pt>
                <c:pt idx="3131">
                  <c:v>5</c:v>
                </c:pt>
                <c:pt idx="3132">
                  <c:v>5</c:v>
                </c:pt>
                <c:pt idx="3133">
                  <c:v>4</c:v>
                </c:pt>
                <c:pt idx="3134">
                  <c:v>5</c:v>
                </c:pt>
                <c:pt idx="3135">
                  <c:v>4</c:v>
                </c:pt>
                <c:pt idx="3136">
                  <c:v>4</c:v>
                </c:pt>
                <c:pt idx="3137">
                  <c:v>5</c:v>
                </c:pt>
                <c:pt idx="3138">
                  <c:v>4</c:v>
                </c:pt>
                <c:pt idx="3139">
                  <c:v>4</c:v>
                </c:pt>
                <c:pt idx="3140">
                  <c:v>4</c:v>
                </c:pt>
                <c:pt idx="3141">
                  <c:v>4</c:v>
                </c:pt>
                <c:pt idx="3142">
                  <c:v>4</c:v>
                </c:pt>
                <c:pt idx="3143">
                  <c:v>4</c:v>
                </c:pt>
                <c:pt idx="3144">
                  <c:v>5</c:v>
                </c:pt>
                <c:pt idx="3145">
                  <c:v>4</c:v>
                </c:pt>
                <c:pt idx="3146">
                  <c:v>5</c:v>
                </c:pt>
                <c:pt idx="3147">
                  <c:v>4</c:v>
                </c:pt>
                <c:pt idx="3148">
                  <c:v>5</c:v>
                </c:pt>
                <c:pt idx="3149">
                  <c:v>5</c:v>
                </c:pt>
                <c:pt idx="3150">
                  <c:v>5</c:v>
                </c:pt>
                <c:pt idx="3151">
                  <c:v>4</c:v>
                </c:pt>
                <c:pt idx="3152">
                  <c:v>5</c:v>
                </c:pt>
                <c:pt idx="3153">
                  <c:v>5</c:v>
                </c:pt>
                <c:pt idx="3154">
                  <c:v>4</c:v>
                </c:pt>
                <c:pt idx="3155">
                  <c:v>4</c:v>
                </c:pt>
                <c:pt idx="3156">
                  <c:v>4</c:v>
                </c:pt>
                <c:pt idx="3157">
                  <c:v>4</c:v>
                </c:pt>
                <c:pt idx="3158">
                  <c:v>4</c:v>
                </c:pt>
                <c:pt idx="3159">
                  <c:v>4</c:v>
                </c:pt>
                <c:pt idx="3160">
                  <c:v>4</c:v>
                </c:pt>
                <c:pt idx="3161">
                  <c:v>5</c:v>
                </c:pt>
                <c:pt idx="3162">
                  <c:v>6</c:v>
                </c:pt>
                <c:pt idx="3163">
                  <c:v>4</c:v>
                </c:pt>
                <c:pt idx="3164">
                  <c:v>4</c:v>
                </c:pt>
                <c:pt idx="3165">
                  <c:v>4</c:v>
                </c:pt>
                <c:pt idx="3166">
                  <c:v>5</c:v>
                </c:pt>
                <c:pt idx="3167">
                  <c:v>4</c:v>
                </c:pt>
                <c:pt idx="3168">
                  <c:v>4</c:v>
                </c:pt>
                <c:pt idx="3169">
                  <c:v>5</c:v>
                </c:pt>
                <c:pt idx="3170">
                  <c:v>4</c:v>
                </c:pt>
                <c:pt idx="3171">
                  <c:v>5</c:v>
                </c:pt>
                <c:pt idx="3172">
                  <c:v>4</c:v>
                </c:pt>
                <c:pt idx="3173">
                  <c:v>4</c:v>
                </c:pt>
                <c:pt idx="3174">
                  <c:v>4</c:v>
                </c:pt>
                <c:pt idx="3175">
                  <c:v>4</c:v>
                </c:pt>
                <c:pt idx="3176">
                  <c:v>5</c:v>
                </c:pt>
                <c:pt idx="3177">
                  <c:v>5</c:v>
                </c:pt>
                <c:pt idx="3178">
                  <c:v>5</c:v>
                </c:pt>
                <c:pt idx="3179">
                  <c:v>4</c:v>
                </c:pt>
                <c:pt idx="3180">
                  <c:v>5</c:v>
                </c:pt>
                <c:pt idx="3181">
                  <c:v>4</c:v>
                </c:pt>
                <c:pt idx="3182">
                  <c:v>4</c:v>
                </c:pt>
                <c:pt idx="3183">
                  <c:v>5</c:v>
                </c:pt>
                <c:pt idx="3184">
                  <c:v>5</c:v>
                </c:pt>
                <c:pt idx="3185">
                  <c:v>5</c:v>
                </c:pt>
                <c:pt idx="3186">
                  <c:v>4</c:v>
                </c:pt>
                <c:pt idx="3187">
                  <c:v>5</c:v>
                </c:pt>
                <c:pt idx="3188">
                  <c:v>5</c:v>
                </c:pt>
                <c:pt idx="3189">
                  <c:v>5</c:v>
                </c:pt>
                <c:pt idx="3190">
                  <c:v>4</c:v>
                </c:pt>
                <c:pt idx="3191">
                  <c:v>5</c:v>
                </c:pt>
                <c:pt idx="3192">
                  <c:v>4</c:v>
                </c:pt>
                <c:pt idx="3193">
                  <c:v>4</c:v>
                </c:pt>
                <c:pt idx="3194">
                  <c:v>5</c:v>
                </c:pt>
                <c:pt idx="3195">
                  <c:v>4</c:v>
                </c:pt>
                <c:pt idx="3196">
                  <c:v>4</c:v>
                </c:pt>
                <c:pt idx="3197">
                  <c:v>5</c:v>
                </c:pt>
                <c:pt idx="3198">
                  <c:v>4</c:v>
                </c:pt>
                <c:pt idx="3199">
                  <c:v>4</c:v>
                </c:pt>
                <c:pt idx="3200">
                  <c:v>5</c:v>
                </c:pt>
                <c:pt idx="3201">
                  <c:v>4</c:v>
                </c:pt>
                <c:pt idx="3202">
                  <c:v>4</c:v>
                </c:pt>
                <c:pt idx="3203">
                  <c:v>4</c:v>
                </c:pt>
                <c:pt idx="3204">
                  <c:v>5</c:v>
                </c:pt>
                <c:pt idx="3205">
                  <c:v>5</c:v>
                </c:pt>
                <c:pt idx="3206">
                  <c:v>5</c:v>
                </c:pt>
                <c:pt idx="3207">
                  <c:v>6</c:v>
                </c:pt>
                <c:pt idx="3208">
                  <c:v>5</c:v>
                </c:pt>
                <c:pt idx="3209">
                  <c:v>4</c:v>
                </c:pt>
                <c:pt idx="3210">
                  <c:v>4</c:v>
                </c:pt>
                <c:pt idx="3211">
                  <c:v>4</c:v>
                </c:pt>
                <c:pt idx="3212">
                  <c:v>5</c:v>
                </c:pt>
                <c:pt idx="3213">
                  <c:v>4</c:v>
                </c:pt>
                <c:pt idx="3214">
                  <c:v>5</c:v>
                </c:pt>
                <c:pt idx="3215">
                  <c:v>5</c:v>
                </c:pt>
                <c:pt idx="3216">
                  <c:v>5</c:v>
                </c:pt>
                <c:pt idx="3217">
                  <c:v>5</c:v>
                </c:pt>
                <c:pt idx="3218">
                  <c:v>4</c:v>
                </c:pt>
                <c:pt idx="3219">
                  <c:v>4</c:v>
                </c:pt>
                <c:pt idx="3220">
                  <c:v>4</c:v>
                </c:pt>
                <c:pt idx="3221">
                  <c:v>4</c:v>
                </c:pt>
                <c:pt idx="3222">
                  <c:v>5</c:v>
                </c:pt>
                <c:pt idx="3223">
                  <c:v>5</c:v>
                </c:pt>
                <c:pt idx="3224">
                  <c:v>5</c:v>
                </c:pt>
                <c:pt idx="3225">
                  <c:v>4</c:v>
                </c:pt>
                <c:pt idx="3226">
                  <c:v>4</c:v>
                </c:pt>
                <c:pt idx="3227">
                  <c:v>5</c:v>
                </c:pt>
                <c:pt idx="3228">
                  <c:v>4</c:v>
                </c:pt>
                <c:pt idx="3229">
                  <c:v>4</c:v>
                </c:pt>
                <c:pt idx="3230">
                  <c:v>4</c:v>
                </c:pt>
                <c:pt idx="3231">
                  <c:v>4</c:v>
                </c:pt>
                <c:pt idx="3232">
                  <c:v>4</c:v>
                </c:pt>
                <c:pt idx="3233">
                  <c:v>4</c:v>
                </c:pt>
                <c:pt idx="3234">
                  <c:v>4</c:v>
                </c:pt>
                <c:pt idx="3235">
                  <c:v>5</c:v>
                </c:pt>
                <c:pt idx="3236">
                  <c:v>5</c:v>
                </c:pt>
                <c:pt idx="3237">
                  <c:v>6</c:v>
                </c:pt>
                <c:pt idx="3238">
                  <c:v>5</c:v>
                </c:pt>
                <c:pt idx="3239">
                  <c:v>5</c:v>
                </c:pt>
                <c:pt idx="3240">
                  <c:v>6</c:v>
                </c:pt>
                <c:pt idx="3241">
                  <c:v>4</c:v>
                </c:pt>
                <c:pt idx="3242">
                  <c:v>4</c:v>
                </c:pt>
                <c:pt idx="3243">
                  <c:v>4</c:v>
                </c:pt>
                <c:pt idx="3244">
                  <c:v>5</c:v>
                </c:pt>
                <c:pt idx="3245">
                  <c:v>4</c:v>
                </c:pt>
                <c:pt idx="3246">
                  <c:v>4</c:v>
                </c:pt>
                <c:pt idx="3247">
                  <c:v>5</c:v>
                </c:pt>
              </c:numCache>
            </c:numRef>
          </c:yVal>
        </c:ser>
        <c:axId val="56555776"/>
        <c:axId val="56705408"/>
      </c:scatterChart>
      <c:valAx>
        <c:axId val="56555776"/>
        <c:scaling>
          <c:orientation val="minMax"/>
          <c:max val="40180"/>
          <c:min val="39920"/>
        </c:scaling>
        <c:axPos val="b"/>
        <c:numFmt formatCode="d/mm/yyyy\ h:mm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6705408"/>
        <c:crosses val="autoZero"/>
        <c:crossBetween val="midCat"/>
      </c:valAx>
      <c:valAx>
        <c:axId val="56705408"/>
        <c:scaling>
          <c:orientation val="minMax"/>
          <c:max val="13"/>
          <c:min val="1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6555776"/>
        <c:crosses val="autoZero"/>
        <c:crossBetween val="midCat"/>
        <c:majorUnit val="1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0.55882</cdr:x>
      <cdr:y>0.01491</cdr:y>
    </cdr:from>
    <cdr:to>
      <cdr:x>1</cdr:x>
      <cdr:y>0.2452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16424" y="72008"/>
          <a:ext cx="3013001" cy="1112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AU" sz="1600" i="1" dirty="0" err="1"/>
            <a:t>Scarus</a:t>
          </a:r>
          <a:r>
            <a:rPr lang="en-AU" sz="1600" i="1" dirty="0"/>
            <a:t> </a:t>
          </a:r>
          <a:r>
            <a:rPr lang="en-AU" sz="1600" i="1" dirty="0" err="1"/>
            <a:t>rivulatus</a:t>
          </a:r>
          <a:r>
            <a:rPr lang="en-AU" sz="1600" i="1" dirty="0"/>
            <a:t> (IP)</a:t>
          </a:r>
          <a:endParaRPr lang="en-AU" sz="1600" i="0" dirty="0"/>
        </a:p>
        <a:p xmlns:a="http://schemas.openxmlformats.org/drawingml/2006/main">
          <a:r>
            <a:rPr lang="en-AU" sz="1600" i="0" dirty="0"/>
            <a:t>#</a:t>
          </a:r>
          <a:r>
            <a:rPr lang="en-AU" sz="1600" i="0" baseline="0" dirty="0"/>
            <a:t> 57472</a:t>
          </a:r>
        </a:p>
        <a:p xmlns:a="http://schemas.openxmlformats.org/drawingml/2006/main">
          <a:r>
            <a:rPr lang="en-AU" sz="1600" i="0" baseline="0" dirty="0"/>
            <a:t/>
          </a:r>
          <a:br>
            <a:rPr lang="en-AU" sz="1600" i="0" baseline="0" dirty="0"/>
          </a:br>
          <a:r>
            <a:rPr lang="en-AU" sz="1600" i="0" baseline="0" dirty="0"/>
            <a:t>Released </a:t>
          </a:r>
          <a:r>
            <a:rPr lang="en-AU" sz="1600" i="0" baseline="0" dirty="0" err="1"/>
            <a:t>PBay</a:t>
          </a:r>
          <a:r>
            <a:rPr lang="en-AU" sz="1600" i="0" baseline="0" dirty="0"/>
            <a:t> on 27/04/09</a:t>
          </a:r>
          <a:endParaRPr lang="en-AU" sz="1600" i="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04BB9-0130-487E-80E6-6D5DADBA69C6}" type="datetimeFigureOut">
              <a:rPr lang="en-AU" smtClean="0"/>
              <a:pPr/>
              <a:t>7/07/2012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DA694-DF0A-4248-8D76-50C30A8952CD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A694-DF0A-4248-8D76-50C30A8952CD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1F91-08E9-4DD0-B4C2-E62D1006974E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E894-5970-40B6-9299-7453A972C021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86ADF-DAEC-432E-847F-058D1A11FB95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2FE0-D691-4D3E-A61E-CD929D0BA5AB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BD223-D461-4BA8-B54E-C235A2339348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2C8BA-CF1C-4494-8D2B-7CBEB9FED3BD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E0AD-1A32-4600-A762-B32EF9D0672D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2E4D-3D7A-49CB-B186-21F8CB9FF070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670C-0367-4B3E-96F6-DE2188200D51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346-156E-4582-9879-72F54DDCCE7B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D9929-434A-4347-9EDA-6EECB8E9C44C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8000"/>
            <a:lum/>
          </a:blip>
          <a:srcRect/>
          <a:stretch>
            <a:fillRect l="10000" t="-7000" r="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456E-C8B8-4D4B-878E-79C08C41AA9B}" type="datetime1">
              <a:rPr lang="en-AU" smtClean="0"/>
              <a:pPr/>
              <a:t>7/07/2012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DD719-35E6-4394-9913-57486E80666D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5.jpeg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www.fishbase.org/Photos/ThumbnailsSummary.php?ID=4969" TargetMode="Externa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5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4.jpeg"/><Relationship Id="rId5" Type="http://schemas.openxmlformats.org/officeDocument/2006/relationships/image" Target="../media/image49.jpeg"/><Relationship Id="rId10" Type="http://schemas.openxmlformats.org/officeDocument/2006/relationships/image" Target="../media/image19.pn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ndom.png"/>
          <p:cNvPicPr>
            <a:picLocks noChangeAspect="1"/>
          </p:cNvPicPr>
          <p:nvPr/>
        </p:nvPicPr>
        <p:blipFill>
          <a:blip r:embed="rId3" cstate="print"/>
          <a:srcRect l="12953" t="10682" r="10758" b="12412"/>
          <a:stretch>
            <a:fillRect/>
          </a:stretch>
        </p:blipFill>
        <p:spPr>
          <a:xfrm>
            <a:off x="4143952" y="1124744"/>
            <a:ext cx="5000048" cy="50405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08520" y="116632"/>
            <a:ext cx="6660232" cy="14675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Herbivores in a Small World</a:t>
            </a:r>
            <a:endParaRPr kumimoji="0" lang="en-A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51520" y="4536504"/>
            <a:ext cx="5760640" cy="1340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Rebecca Fox</a:t>
            </a:r>
            <a:r>
              <a:rPr kumimoji="0" lang="en-A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David Bellwood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School of Marine and Tropical Biology, JCU</a:t>
            </a:r>
            <a:r>
              <a:rPr lang="en-A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A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&amp; ARC Centre of Excellence for Coral Reef Studies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7" descr="JCU_Logo_RGB2.jpg"/>
          <p:cNvPicPr>
            <a:picLocks noChangeAspect="1"/>
          </p:cNvPicPr>
          <p:nvPr/>
        </p:nvPicPr>
        <p:blipFill>
          <a:blip r:embed="rId5" cstate="print"/>
          <a:srcRect l="8090" t="13623" r="7912" b="13728"/>
          <a:stretch>
            <a:fillRect/>
          </a:stretch>
        </p:blipFill>
        <p:spPr bwMode="auto">
          <a:xfrm>
            <a:off x="399958" y="5661248"/>
            <a:ext cx="251585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1148551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Arial" pitchFamily="34" charset="0"/>
                <a:cs typeface="Arial" pitchFamily="34" charset="0"/>
              </a:rPr>
              <a:t>Acoustic telemetry and network theory find herbivores display “small-world” dynamics</a:t>
            </a:r>
            <a:endParaRPr lang="en-A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2708920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6C93BE"/>
                </a:solidFill>
                <a:cs typeface="Arial" pitchFamily="34" charset="0"/>
              </a:rPr>
              <a:t>Presentation to 12</a:t>
            </a:r>
            <a:r>
              <a:rPr lang="en-AU" sz="2400" baseline="30000" dirty="0" smtClean="0">
                <a:solidFill>
                  <a:srgbClr val="6C93BE"/>
                </a:solidFill>
                <a:cs typeface="Arial" pitchFamily="34" charset="0"/>
              </a:rPr>
              <a:t>th</a:t>
            </a:r>
            <a:r>
              <a:rPr lang="en-AU" sz="2400" dirty="0" smtClean="0">
                <a:solidFill>
                  <a:srgbClr val="6C93BE"/>
                </a:solidFill>
                <a:cs typeface="Arial" pitchFamily="34" charset="0"/>
              </a:rPr>
              <a:t> ICRS, Cairns</a:t>
            </a:r>
            <a:r>
              <a:rPr lang="en-AU" sz="2400" b="1" dirty="0" smtClean="0">
                <a:solidFill>
                  <a:srgbClr val="54A7F2"/>
                </a:solidFill>
                <a:cs typeface="Arial" pitchFamily="34" charset="0"/>
              </a:rPr>
              <a:t/>
            </a:r>
            <a:br>
              <a:rPr lang="en-AU" sz="2400" b="1" dirty="0" smtClean="0">
                <a:solidFill>
                  <a:srgbClr val="54A7F2"/>
                </a:solidFill>
                <a:cs typeface="Arial" pitchFamily="34" charset="0"/>
              </a:rPr>
            </a:br>
            <a:r>
              <a:rPr lang="en-AU" sz="2400" b="1" dirty="0" smtClean="0">
                <a:solidFill>
                  <a:srgbClr val="54A7F2"/>
                </a:solidFill>
                <a:cs typeface="Arial" pitchFamily="34" charset="0"/>
              </a:rPr>
              <a:t/>
            </a:r>
            <a:br>
              <a:rPr lang="en-AU" sz="2400" b="1" dirty="0" smtClean="0">
                <a:solidFill>
                  <a:srgbClr val="54A7F2"/>
                </a:solidFill>
                <a:cs typeface="Arial" pitchFamily="34" charset="0"/>
              </a:rPr>
            </a:br>
            <a:endParaRPr lang="en-AU" sz="2400" b="1" dirty="0">
              <a:solidFill>
                <a:srgbClr val="54A7F2"/>
              </a:solidFill>
              <a:cs typeface="Arial" pitchFamily="34" charset="0"/>
            </a:endParaRPr>
          </a:p>
        </p:txBody>
      </p:sp>
      <p:pic>
        <p:nvPicPr>
          <p:cNvPr id="38916" name="Picture 4" descr="https://encrypted-tbn3.google.com/images?q=tbn:ANd9GcRgaTE-NGS46iPKYW9bzyxiO-hsBdEXVQ1ldmK4TdBM8mCa0Yd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5589240"/>
            <a:ext cx="1800200" cy="1235563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</a:t>
            </a:fld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Background: Herbivore ecosystem function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1196752"/>
            <a:ext cx="2592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latin typeface="Arial" pitchFamily="34" charset="0"/>
                <a:cs typeface="Arial" pitchFamily="34" charset="0"/>
              </a:rPr>
              <a:t>Scrapers</a:t>
            </a:r>
          </a:p>
          <a:p>
            <a:r>
              <a:rPr lang="en-AU" sz="1400" dirty="0" smtClean="0">
                <a:latin typeface="Arial" pitchFamily="34" charset="0"/>
                <a:cs typeface="Arial" pitchFamily="34" charset="0"/>
              </a:rPr>
              <a:t>(Bellwood &amp; </a:t>
            </a:r>
            <a:r>
              <a:rPr lang="en-AU" sz="1400" dirty="0" err="1" smtClean="0">
                <a:latin typeface="Arial" pitchFamily="34" charset="0"/>
                <a:cs typeface="Arial" pitchFamily="34" charset="0"/>
              </a:rPr>
              <a:t>Choat</a:t>
            </a:r>
            <a:r>
              <a:rPr lang="en-AU" sz="1400" dirty="0" smtClean="0">
                <a:latin typeface="Arial" pitchFamily="34" charset="0"/>
                <a:cs typeface="Arial" pitchFamily="34" charset="0"/>
              </a:rPr>
              <a:t> 1990)</a:t>
            </a:r>
            <a:endParaRPr lang="en-A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4255348"/>
            <a:ext cx="31318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dirty="0" smtClean="0">
                <a:latin typeface="Arial" pitchFamily="34" charset="0"/>
                <a:cs typeface="Arial" pitchFamily="34" charset="0"/>
              </a:rPr>
              <a:t>Browsers</a:t>
            </a:r>
          </a:p>
          <a:p>
            <a:pPr algn="r"/>
            <a:r>
              <a:rPr lang="en-A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AU" sz="1400" dirty="0" err="1" smtClean="0">
                <a:latin typeface="Arial" pitchFamily="34" charset="0"/>
                <a:cs typeface="Arial" pitchFamily="34" charset="0"/>
              </a:rPr>
              <a:t>Hoey</a:t>
            </a:r>
            <a:r>
              <a:rPr lang="en-AU" sz="1400" dirty="0" smtClean="0">
                <a:latin typeface="Arial" pitchFamily="34" charset="0"/>
                <a:cs typeface="Arial" pitchFamily="34" charset="0"/>
              </a:rPr>
              <a:t> &amp; Bellwood 2009, 2010), (Bennett &amp; Bellwood 2010), (</a:t>
            </a:r>
            <a:r>
              <a:rPr lang="en-AU" sz="1400" dirty="0" err="1" smtClean="0">
                <a:latin typeface="Arial" pitchFamily="34" charset="0"/>
                <a:cs typeface="Arial" pitchFamily="34" charset="0"/>
              </a:rPr>
              <a:t>Cvitanovic</a:t>
            </a:r>
            <a:r>
              <a:rPr lang="en-AU" sz="1400" dirty="0" smtClean="0">
                <a:latin typeface="Arial" pitchFamily="34" charset="0"/>
                <a:cs typeface="Arial" pitchFamily="34" charset="0"/>
              </a:rPr>
              <a:t> &amp; Bellwood 2009)</a:t>
            </a:r>
            <a:endParaRPr lang="en-A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609329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Prevention</a:t>
            </a:r>
            <a:endParaRPr lang="en-A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0192" y="609329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Reversal</a:t>
            </a:r>
            <a:endParaRPr lang="en-A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4365104"/>
            <a:ext cx="2448272" cy="1687637"/>
            <a:chOff x="1602649" y="4941168"/>
            <a:chExt cx="2403831" cy="1588331"/>
          </a:xfrm>
        </p:grpSpPr>
        <p:pic>
          <p:nvPicPr>
            <p:cNvPr id="17" name="Picture 4" descr="http://www.kininmonth.com.au/MICRFG/fish/img/P7120090.jpg"/>
            <p:cNvPicPr>
              <a:picLocks noChangeAspect="1" noChangeArrowheads="1"/>
            </p:cNvPicPr>
            <p:nvPr/>
          </p:nvPicPr>
          <p:blipFill>
            <a:blip r:embed="rId3" cstate="print"/>
            <a:srcRect r="6275"/>
            <a:stretch>
              <a:fillRect/>
            </a:stretch>
          </p:blipFill>
          <p:spPr bwMode="auto">
            <a:xfrm>
              <a:off x="1691680" y="4941168"/>
              <a:ext cx="2314800" cy="1351947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602649" y="5966343"/>
              <a:ext cx="1949305" cy="563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schemeClr val="bg1"/>
                  </a:solidFill>
                </a:rPr>
                <a:t>www.kininmonth.com.au</a:t>
              </a:r>
              <a:endParaRPr lang="en-AU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07904" y="609329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>
                <a:latin typeface="Arial" pitchFamily="34" charset="0"/>
                <a:cs typeface="Arial" pitchFamily="34" charset="0"/>
              </a:rPr>
              <a:t>versus</a:t>
            </a:r>
            <a:endParaRPr lang="en-A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3888" y="6519446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latin typeface="Arial" pitchFamily="34" charset="0"/>
                <a:cs typeface="Arial" pitchFamily="34" charset="0"/>
              </a:rPr>
              <a:t>Bellwood et al. 2006</a:t>
            </a:r>
            <a:endParaRPr lang="en-AU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491880" y="2852936"/>
            <a:ext cx="2160240" cy="1872208"/>
            <a:chOff x="198296" y="1641447"/>
            <a:chExt cx="2479581" cy="2109892"/>
          </a:xfrm>
        </p:grpSpPr>
        <p:pic>
          <p:nvPicPr>
            <p:cNvPr id="22" name="Picture 2" descr="http://www.nautilus-scuba.net/wp-content/gallery/steephead-parrotfish/steephead-parrotfish-chlorurus-microrhinos-parrotfishes-scaridae_4187.jpg"/>
            <p:cNvPicPr>
              <a:picLocks noChangeAspect="1" noChangeArrowheads="1"/>
            </p:cNvPicPr>
            <p:nvPr/>
          </p:nvPicPr>
          <p:blipFill>
            <a:blip r:embed="rId4" cstate="print"/>
            <a:srcRect r="13043"/>
            <a:stretch>
              <a:fillRect/>
            </a:stretch>
          </p:blipFill>
          <p:spPr bwMode="auto">
            <a:xfrm>
              <a:off x="198296" y="1641447"/>
              <a:ext cx="2066318" cy="1782197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198296" y="3186309"/>
              <a:ext cx="2479581" cy="565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schemeClr val="bg1"/>
                  </a:solidFill>
                </a:rPr>
                <a:t>www.nautilus-scuba.net/gallery</a:t>
              </a:r>
              <a:endParaRPr lang="en-AU" sz="1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7106" name="Picture 2" descr="http://australianmuseum.net.au/Uploads/Images/2294/Blue-spine%20Unicornfish230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5" y="1196752"/>
            <a:ext cx="2563091" cy="173471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5724128" y="2564904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 smtClean="0">
                <a:solidFill>
                  <a:schemeClr val="bg1"/>
                </a:solidFill>
              </a:rPr>
              <a:t>http://australianmuseum.net.au/Bluespine-Unicornfish-Naso-unicornis/</a:t>
            </a:r>
            <a:endParaRPr lang="en-AU" sz="1000" dirty="0">
              <a:solidFill>
                <a:schemeClr val="bg1"/>
              </a:solidFill>
            </a:endParaRPr>
          </a:p>
        </p:txBody>
      </p:sp>
      <p:pic>
        <p:nvPicPr>
          <p:cNvPr id="47108" name="Picture 4" descr="http://www.dieter-kloessing.de/Malediven-Reisen/Knochenfische/Grafiken-Knochenfische/20-Pilotbarsche/P10-2-Kyphosus-vaigiensis08-4496.jpg"/>
          <p:cNvPicPr>
            <a:picLocks noChangeAspect="1" noChangeArrowheads="1"/>
          </p:cNvPicPr>
          <p:nvPr/>
        </p:nvPicPr>
        <p:blipFill>
          <a:blip r:embed="rId6" cstate="print"/>
          <a:srcRect l="18480" t="17640"/>
          <a:stretch>
            <a:fillRect/>
          </a:stretch>
        </p:blipFill>
        <p:spPr bwMode="auto">
          <a:xfrm>
            <a:off x="6588223" y="2780929"/>
            <a:ext cx="2245119" cy="1512168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6588224" y="3996353"/>
            <a:ext cx="1944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800" dirty="0" smtClean="0">
                <a:solidFill>
                  <a:schemeClr val="bg1"/>
                </a:solidFill>
              </a:rPr>
              <a:t>http://www.dieter-kloessing.de/Malediven-</a:t>
            </a:r>
            <a:endParaRPr lang="en-AU" sz="800" dirty="0">
              <a:solidFill>
                <a:schemeClr val="bg1"/>
              </a:solidFill>
            </a:endParaRPr>
          </a:p>
        </p:txBody>
      </p:sp>
      <p:pic>
        <p:nvPicPr>
          <p:cNvPr id="47110" name="Picture 6" descr="http://fc05.deviantart.net/fs36/f/2008/256/7/2/Bumphead_parrot_fish_by_carettacaretta.jpg"/>
          <p:cNvPicPr>
            <a:picLocks noChangeAspect="1" noChangeArrowheads="1"/>
          </p:cNvPicPr>
          <p:nvPr/>
        </p:nvPicPr>
        <p:blipFill>
          <a:blip r:embed="rId7" cstate="print"/>
          <a:srcRect l="18955" t="20071" r="24178" b="23063"/>
          <a:stretch>
            <a:fillRect/>
          </a:stretch>
        </p:blipFill>
        <p:spPr bwMode="auto">
          <a:xfrm>
            <a:off x="1403648" y="2852936"/>
            <a:ext cx="2160240" cy="1440160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1403648" y="3964994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 smtClean="0">
                <a:solidFill>
                  <a:schemeClr val="bg1"/>
                </a:solidFill>
              </a:rPr>
              <a:t>http://randomriini.blogspot.com.au/2011/12/gili-air-day-3.html</a:t>
            </a:r>
            <a:endParaRPr lang="en-AU" sz="1000" dirty="0">
              <a:solidFill>
                <a:schemeClr val="bg1"/>
              </a:solidFill>
            </a:endParaRPr>
          </a:p>
        </p:txBody>
      </p:sp>
      <p:pic>
        <p:nvPicPr>
          <p:cNvPr id="47112" name="Picture 8" descr="http://australianmuseum.net.au/Uploads/Images/4030/Swarthy%20Parrotfish%20447-2_b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196752"/>
            <a:ext cx="2208350" cy="1532410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539552" y="241159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 smtClean="0">
                <a:solidFill>
                  <a:schemeClr val="bg1"/>
                </a:solidFill>
              </a:rPr>
              <a:t>http://australianmuseum.net.au/Swarthy-Parrotfish-Scarus-niger/</a:t>
            </a:r>
            <a:endParaRPr lang="en-AU" sz="900" dirty="0">
              <a:solidFill>
                <a:schemeClr val="bg1"/>
              </a:solidFill>
            </a:endParaRPr>
          </a:p>
        </p:txBody>
      </p:sp>
      <p:pic>
        <p:nvPicPr>
          <p:cNvPr id="47114" name="Picture 10" descr="http://www.hawaiisfishes.com/fish_of_month/images/Acanthurus_nigrofuscu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437112"/>
            <a:ext cx="2232248" cy="1671706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>
            <a:off x="2267744" y="5733256"/>
            <a:ext cx="1944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800" dirty="0" smtClean="0">
                <a:solidFill>
                  <a:schemeClr val="bg1"/>
                </a:solidFill>
              </a:rPr>
              <a:t>http://www.hawaiisfishes.com/fish_of_month/past_fom/fom_05_03.htm</a:t>
            </a:r>
            <a:endParaRPr lang="en-AU" sz="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2780928"/>
            <a:ext cx="2520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Excavators</a:t>
            </a:r>
          </a:p>
          <a:p>
            <a:r>
              <a:rPr lang="en-A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(Bellwood &amp; </a:t>
            </a:r>
            <a:r>
              <a:rPr lang="en-AU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Choat</a:t>
            </a:r>
            <a:r>
              <a:rPr lang="en-A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1990)</a:t>
            </a:r>
            <a:endParaRPr lang="en-A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4563125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latin typeface="Arial" pitchFamily="34" charset="0"/>
                <a:cs typeface="Arial" pitchFamily="34" charset="0"/>
              </a:rPr>
              <a:t>Grazers</a:t>
            </a:r>
          </a:p>
          <a:p>
            <a:r>
              <a:rPr lang="en-A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AU" sz="1400" dirty="0" err="1" smtClean="0">
                <a:latin typeface="Arial" pitchFamily="34" charset="0"/>
                <a:cs typeface="Arial" pitchFamily="34" charset="0"/>
              </a:rPr>
              <a:t>Choat</a:t>
            </a:r>
            <a:r>
              <a:rPr lang="en-AU" sz="1400" dirty="0" smtClean="0">
                <a:latin typeface="Arial" pitchFamily="34" charset="0"/>
                <a:cs typeface="Arial" pitchFamily="34" charset="0"/>
              </a:rPr>
              <a:t> at al 2002)</a:t>
            </a:r>
          </a:p>
          <a:p>
            <a:r>
              <a:rPr lang="en-AU" sz="1400" dirty="0" smtClean="0">
                <a:latin typeface="Arial" pitchFamily="34" charset="0"/>
                <a:cs typeface="Arial" pitchFamily="34" charset="0"/>
              </a:rPr>
              <a:t>(Fox et al 2009)</a:t>
            </a:r>
            <a:endParaRPr lang="en-AU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259632" y="908720"/>
            <a:ext cx="4032448" cy="5256584"/>
            <a:chOff x="1259632" y="908720"/>
            <a:chExt cx="4032448" cy="5256584"/>
          </a:xfrm>
        </p:grpSpPr>
        <p:sp>
          <p:nvSpPr>
            <p:cNvPr id="32" name="Oval 31"/>
            <p:cNvSpPr/>
            <p:nvPr/>
          </p:nvSpPr>
          <p:spPr>
            <a:xfrm>
              <a:off x="1259632" y="908720"/>
              <a:ext cx="4032448" cy="4896544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1835696" y="5589240"/>
              <a:ext cx="576064" cy="576064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660232" y="980728"/>
            <a:ext cx="2483768" cy="5112568"/>
            <a:chOff x="6660232" y="980728"/>
            <a:chExt cx="2483768" cy="5112568"/>
          </a:xfrm>
        </p:grpSpPr>
        <p:sp>
          <p:nvSpPr>
            <p:cNvPr id="36" name="Oval 35"/>
            <p:cNvSpPr/>
            <p:nvPr/>
          </p:nvSpPr>
          <p:spPr>
            <a:xfrm>
              <a:off x="6660232" y="980728"/>
              <a:ext cx="2483768" cy="4392488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>
              <a:off x="7092280" y="5373216"/>
              <a:ext cx="648072" cy="720080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Ecosystem function </a:t>
            </a:r>
            <a:br>
              <a:rPr lang="en-AU" sz="2800" dirty="0" smtClean="0">
                <a:latin typeface="Arial" pitchFamily="34" charset="0"/>
                <a:cs typeface="Arial" pitchFamily="34" charset="0"/>
              </a:rPr>
            </a:br>
            <a:r>
              <a:rPr lang="en-AU" sz="2800" dirty="0" smtClean="0">
                <a:latin typeface="Arial" pitchFamily="34" charset="0"/>
                <a:cs typeface="Arial" pitchFamily="34" charset="0"/>
              </a:rPr>
              <a:t>               = </a:t>
            </a:r>
            <a:r>
              <a:rPr lang="en-AU" sz="2800" i="1" dirty="0" smtClean="0">
                <a:latin typeface="Arial" pitchFamily="34" charset="0"/>
                <a:cs typeface="Arial" pitchFamily="34" charset="0"/>
              </a:rPr>
              <a:t>f(what you do, </a:t>
            </a:r>
            <a:r>
              <a:rPr lang="en-A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where you do it</a:t>
            </a:r>
            <a:r>
              <a:rPr lang="en-AU" sz="2800" i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en-AU" sz="2800" dirty="0" smtClean="0">
              <a:latin typeface="Arial" pitchFamily="34" charset="0"/>
              <a:cs typeface="Arial" pitchFamily="34" charset="0"/>
            </a:endParaRPr>
          </a:p>
          <a:p>
            <a:pPr marL="811213" indent="-811213">
              <a:buNone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Aim: investigate the long-term spatial ecology of     roving herbivorous fishes</a:t>
            </a:r>
          </a:p>
          <a:p>
            <a:pPr indent="469900">
              <a:buNone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1. What level of site fidelity?</a:t>
            </a:r>
          </a:p>
          <a:p>
            <a:pPr indent="469900">
              <a:buNone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2. What degree of mobility?</a:t>
            </a:r>
          </a:p>
          <a:p>
            <a:pPr indent="469900">
              <a:buNone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3. How roving is ‘roving’?</a:t>
            </a:r>
          </a:p>
          <a:p>
            <a:pPr>
              <a:buNone/>
            </a:pPr>
            <a:endParaRPr lang="en-A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Background: Study aims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Users\Jon&amp;Bec\Pictures\OIRS - 0812\OIRS Nov 08\PB240028.JPG"/>
          <p:cNvPicPr>
            <a:picLocks noChangeAspect="1" noChangeArrowheads="1"/>
          </p:cNvPicPr>
          <p:nvPr/>
        </p:nvPicPr>
        <p:blipFill>
          <a:blip r:embed="rId3" cstate="print"/>
          <a:srcRect l="21621" b="22057"/>
          <a:stretch>
            <a:fillRect/>
          </a:stretch>
        </p:blipFill>
        <p:spPr bwMode="auto">
          <a:xfrm>
            <a:off x="35495" y="72008"/>
            <a:ext cx="9135371" cy="6813376"/>
          </a:xfrm>
          <a:prstGeom prst="rect">
            <a:avLst/>
          </a:prstGeom>
          <a:noFill/>
        </p:spPr>
      </p:pic>
      <p:pic>
        <p:nvPicPr>
          <p:cNvPr id="8" name="Picture 7" descr="Fox &amp; Bellwood Figure S1.tif"/>
          <p:cNvPicPr>
            <a:picLocks noChangeAspect="1"/>
          </p:cNvPicPr>
          <p:nvPr/>
        </p:nvPicPr>
        <p:blipFill>
          <a:blip r:embed="rId4" cstate="print"/>
          <a:srcRect t="5671" r="50000"/>
          <a:stretch>
            <a:fillRect/>
          </a:stretch>
        </p:blipFill>
        <p:spPr>
          <a:xfrm>
            <a:off x="6771836" y="0"/>
            <a:ext cx="2372163" cy="278092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21135" y="3212976"/>
            <a:ext cx="6183113" cy="187220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6" name="Oval 5"/>
          <p:cNvSpPr/>
          <p:nvPr/>
        </p:nvSpPr>
        <p:spPr>
          <a:xfrm>
            <a:off x="7812360" y="1484784"/>
            <a:ext cx="93610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668344" y="1628800"/>
            <a:ext cx="216024" cy="7200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Herbivores at Orpheus Island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grpSp>
        <p:nvGrpSpPr>
          <p:cNvPr id="9" name="Group 8"/>
          <p:cNvGrpSpPr/>
          <p:nvPr/>
        </p:nvGrpSpPr>
        <p:grpSpPr>
          <a:xfrm>
            <a:off x="179512" y="1412776"/>
            <a:ext cx="2376264" cy="1830398"/>
            <a:chOff x="611560" y="1844824"/>
            <a:chExt cx="2376264" cy="1830398"/>
          </a:xfrm>
        </p:grpSpPr>
        <p:pic>
          <p:nvPicPr>
            <p:cNvPr id="32770" name="Picture 2" descr="http://www.nautilus-scuba.net/wp-content/gallery/steephead-parrotfish/steephead-parrotfish-chlorurus-microrhinos-parrotfishes-scaridae_418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1844824"/>
              <a:ext cx="2376264" cy="1782198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11560" y="3429001"/>
              <a:ext cx="2232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schemeClr val="bg1"/>
                  </a:solidFill>
                </a:rPr>
                <a:t>www.nautilus-scuba.net/gallery</a:t>
              </a:r>
              <a:endParaRPr lang="en-AU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051720" y="1916832"/>
            <a:ext cx="2664296" cy="1800200"/>
            <a:chOff x="3131840" y="1844824"/>
            <a:chExt cx="2756698" cy="1800200"/>
          </a:xfrm>
        </p:grpSpPr>
        <p:pic>
          <p:nvPicPr>
            <p:cNvPr id="10" name="Picture 6" descr="http://mw2.google.com/mw-panoramio/photos/medium/58851755.jpg"/>
            <p:cNvPicPr>
              <a:picLocks noChangeAspect="1" noChangeArrowheads="1"/>
            </p:cNvPicPr>
            <p:nvPr/>
          </p:nvPicPr>
          <p:blipFill>
            <a:blip r:embed="rId4" cstate="print"/>
            <a:srcRect r="3016" b="15555"/>
            <a:stretch>
              <a:fillRect/>
            </a:stretch>
          </p:blipFill>
          <p:spPr bwMode="auto">
            <a:xfrm>
              <a:off x="3131840" y="1844824"/>
              <a:ext cx="2756698" cy="1800200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3131840" y="3383414"/>
              <a:ext cx="25922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smtClean="0">
                  <a:solidFill>
                    <a:schemeClr val="bg1"/>
                  </a:solidFill>
                </a:rPr>
                <a:t>www.panoramio.com</a:t>
              </a:r>
              <a:endParaRPr lang="en-AU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2772" name="Picture 4" descr="http://www.coralcoe.org.au/news_stories/muddyreef/images/Scaru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077072"/>
            <a:ext cx="1836204" cy="2448272"/>
          </a:xfrm>
          <a:prstGeom prst="rect">
            <a:avLst/>
          </a:prstGeom>
          <a:noFill/>
        </p:spPr>
      </p:pic>
      <p:pic>
        <p:nvPicPr>
          <p:cNvPr id="13" name="Picture 12" descr="S rivulatus"/>
          <p:cNvPicPr>
            <a:picLocks noChangeAspect="1" noChangeArrowheads="1"/>
          </p:cNvPicPr>
          <p:nvPr/>
        </p:nvPicPr>
        <p:blipFill>
          <a:blip r:embed="rId6" cstate="print"/>
          <a:srcRect l="14305" t="15347" r="14305" b="15347"/>
          <a:stretch>
            <a:fillRect/>
          </a:stretch>
        </p:blipFill>
        <p:spPr bwMode="auto">
          <a:xfrm>
            <a:off x="1979712" y="4725144"/>
            <a:ext cx="278296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419872" y="624834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Photo: JP </a:t>
            </a:r>
            <a:r>
              <a:rPr lang="en-AU" sz="1200" dirty="0" err="1" smtClean="0"/>
              <a:t>Krajewski</a:t>
            </a:r>
            <a:endParaRPr lang="en-A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98576" y="6263816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Photo: JP </a:t>
            </a:r>
            <a:r>
              <a:rPr lang="en-AU" sz="1200" dirty="0" err="1" smtClean="0"/>
              <a:t>Krajewski</a:t>
            </a:r>
            <a:endParaRPr lang="en-AU" sz="1200" dirty="0"/>
          </a:p>
        </p:txBody>
      </p:sp>
      <p:sp>
        <p:nvSpPr>
          <p:cNvPr id="16" name="Text Box 385"/>
          <p:cNvSpPr txBox="1">
            <a:spLocks noChangeArrowheads="1"/>
          </p:cNvSpPr>
          <p:nvPr/>
        </p:nvSpPr>
        <p:spPr bwMode="auto">
          <a:xfrm>
            <a:off x="5292080" y="5415607"/>
            <a:ext cx="3779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Fox RJ &amp; Bellwood DR (2007) </a:t>
            </a:r>
            <a:r>
              <a:rPr lang="en-AU" sz="1200" i="1" dirty="0">
                <a:latin typeface="Arial" pitchFamily="34" charset="0"/>
                <a:cs typeface="Arial" pitchFamily="34" charset="0"/>
              </a:rPr>
              <a:t>Mar. Ecol. Prog. Ser</a:t>
            </a:r>
            <a:r>
              <a:rPr lang="en-AU" sz="1200" dirty="0">
                <a:latin typeface="Arial" pitchFamily="34" charset="0"/>
                <a:cs typeface="Arial" pitchFamily="34" charset="0"/>
              </a:rPr>
              <a:t>. 339: 49-59.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508104" y="1916832"/>
            <a:ext cx="3240360" cy="2091041"/>
            <a:chOff x="1691680" y="4941168"/>
            <a:chExt cx="2314800" cy="1418920"/>
          </a:xfrm>
        </p:grpSpPr>
        <p:pic>
          <p:nvPicPr>
            <p:cNvPr id="18" name="Picture 4" descr="http://www.kininmonth.com.au/MICRFG/fish/img/P7120090.jpg"/>
            <p:cNvPicPr>
              <a:picLocks noChangeAspect="1" noChangeArrowheads="1"/>
            </p:cNvPicPr>
            <p:nvPr/>
          </p:nvPicPr>
          <p:blipFill>
            <a:blip r:embed="rId7" cstate="print"/>
            <a:srcRect r="6275"/>
            <a:stretch>
              <a:fillRect/>
            </a:stretch>
          </p:blipFill>
          <p:spPr bwMode="auto">
            <a:xfrm>
              <a:off x="1691680" y="4941168"/>
              <a:ext cx="2314800" cy="1351947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691680" y="6113867"/>
              <a:ext cx="16561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schemeClr val="bg1"/>
                  </a:solidFill>
                </a:rPr>
                <a:t>www.kininmonth.com.au</a:t>
              </a:r>
              <a:endParaRPr lang="en-AU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555776" y="1268760"/>
            <a:ext cx="27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 smtClean="0">
                <a:latin typeface="Arial" pitchFamily="34" charset="0"/>
                <a:cs typeface="Arial" pitchFamily="34" charset="0"/>
              </a:rPr>
              <a:t>Chlorurus microrhinos</a:t>
            </a: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51720" y="4221088"/>
            <a:ext cx="27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 smtClean="0">
                <a:latin typeface="Arial" pitchFamily="34" charset="0"/>
                <a:cs typeface="Arial" pitchFamily="34" charset="0"/>
              </a:rPr>
              <a:t>Scarus rivulatus</a:t>
            </a: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1412776"/>
            <a:ext cx="27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 smtClean="0">
                <a:latin typeface="Arial" pitchFamily="34" charset="0"/>
                <a:cs typeface="Arial" pitchFamily="34" charset="0"/>
              </a:rPr>
              <a:t>Siganus doliatus </a:t>
            </a: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27" name="TextBox 26"/>
          <p:cNvSpPr txBox="1"/>
          <p:nvPr/>
        </p:nvSpPr>
        <p:spPr>
          <a:xfrm>
            <a:off x="5111552" y="4581128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&gt;90 % of roving herbivore biomass on reef crest</a:t>
            </a: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rpheus Array200m.jpg"/>
          <p:cNvPicPr>
            <a:picLocks noChangeAspect="1"/>
          </p:cNvPicPr>
          <p:nvPr/>
        </p:nvPicPr>
        <p:blipFill>
          <a:blip r:embed="rId3" cstate="print"/>
          <a:srcRect l="2332" t="12146"/>
          <a:stretch>
            <a:fillRect/>
          </a:stretch>
        </p:blipFill>
        <p:spPr>
          <a:xfrm>
            <a:off x="35496" y="1196752"/>
            <a:ext cx="9071979" cy="5400600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Acoustic Array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3923928" y="478786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200 m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7" name="Picture 8" descr="P1010095.JPG"/>
          <p:cNvPicPr>
            <a:picLocks noChangeAspect="1"/>
          </p:cNvPicPr>
          <p:nvPr/>
        </p:nvPicPr>
        <p:blipFill>
          <a:blip r:embed="rId4" cstate="print"/>
          <a:srcRect l="31282" t="4693"/>
          <a:stretch>
            <a:fillRect/>
          </a:stretch>
        </p:blipFill>
        <p:spPr bwMode="auto">
          <a:xfrm>
            <a:off x="7343800" y="0"/>
            <a:ext cx="1800200" cy="332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0" dist="50800" dir="3780000" sx="110000" sy="11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5580112" y="364502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0" name="Straight Connector 9"/>
          <p:cNvCxnSpPr>
            <a:stCxn id="8" idx="0"/>
            <a:endCxn id="7" idx="1"/>
          </p:cNvCxnSpPr>
          <p:nvPr/>
        </p:nvCxnSpPr>
        <p:spPr>
          <a:xfrm flipV="1">
            <a:off x="5796136" y="1664266"/>
            <a:ext cx="1547664" cy="198075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6"/>
            <a:endCxn id="7" idx="2"/>
          </p:cNvCxnSpPr>
          <p:nvPr/>
        </p:nvCxnSpPr>
        <p:spPr>
          <a:xfrm flipV="1">
            <a:off x="6012160" y="3328532"/>
            <a:ext cx="2231740" cy="532516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imo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351363"/>
            <a:ext cx="1372251" cy="701373"/>
          </a:xfrm>
          <a:prstGeom prst="rect">
            <a:avLst/>
          </a:prstGeom>
        </p:spPr>
      </p:pic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n&amp;Bec\Pictures\OIRS - 0901\P216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693" y="4653136"/>
            <a:ext cx="2939819" cy="2204864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235353"/>
            <a:ext cx="94755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Methods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pic>
        <p:nvPicPr>
          <p:cNvPr id="8" name="Picture 1" descr="C:\Users\Jon&amp;Bec\Documents\Bec's Files\PhD\E. OIRS_Remote telemetry\Photos_T'ville-OIRS Dec08\PB230007.JPG"/>
          <p:cNvPicPr>
            <a:picLocks noChangeAspect="1" noChangeArrowheads="1"/>
          </p:cNvPicPr>
          <p:nvPr/>
        </p:nvPicPr>
        <p:blipFill>
          <a:blip r:embed="rId4" cstate="print"/>
          <a:srcRect l="29989" t="37364" r="15661" b="28140"/>
          <a:stretch>
            <a:fillRect/>
          </a:stretch>
        </p:blipFill>
        <p:spPr bwMode="auto">
          <a:xfrm>
            <a:off x="0" y="2492896"/>
            <a:ext cx="3117600" cy="263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Jon&amp;Bec\Documents\Bec's Files\PhD\E. OIRS_Remote telemetry\Photos_Surgery_Alonso_Aug09\IMG_4368.JPG"/>
          <p:cNvPicPr>
            <a:picLocks noChangeAspect="1" noChangeArrowheads="1"/>
          </p:cNvPicPr>
          <p:nvPr/>
        </p:nvPicPr>
        <p:blipFill>
          <a:blip r:embed="rId5" cstate="print"/>
          <a:srcRect l="31786" t="21643" r="29643" b="41578"/>
          <a:stretch>
            <a:fillRect/>
          </a:stretch>
        </p:blipFill>
        <p:spPr bwMode="auto">
          <a:xfrm>
            <a:off x="0" y="4653136"/>
            <a:ext cx="3116658" cy="222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Jon&amp;Bec\Documents\Bec's Files\PhD\E. OIRS_Remote telemetry\Photos_Surgery_Alonso_Aug09\IMG_4331.JPG"/>
          <p:cNvPicPr>
            <a:picLocks noChangeAspect="1" noChangeArrowheads="1"/>
          </p:cNvPicPr>
          <p:nvPr/>
        </p:nvPicPr>
        <p:blipFill>
          <a:blip r:embed="rId6" cstate="print"/>
          <a:srcRect l="20595" t="36665" r="35715" b="27618"/>
          <a:stretch>
            <a:fillRect/>
          </a:stretch>
        </p:blipFill>
        <p:spPr bwMode="auto">
          <a:xfrm>
            <a:off x="0" y="1052736"/>
            <a:ext cx="3116659" cy="190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346202" y="1124744"/>
            <a:ext cx="579779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1950" lvl="1" indent="-180975">
              <a:spcAft>
                <a:spcPts val="600"/>
              </a:spcAft>
              <a:buFont typeface="Arial" charset="0"/>
              <a:buChar char="•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20 individuals tagged </a:t>
            </a:r>
            <a:br>
              <a:rPr lang="en-AU" sz="2400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(4 x </a:t>
            </a:r>
            <a:r>
              <a:rPr lang="en-AU" i="1" dirty="0" err="1" smtClean="0">
                <a:latin typeface="Arial" pitchFamily="34" charset="0"/>
                <a:cs typeface="Arial" pitchFamily="34" charset="0"/>
              </a:rPr>
              <a:t>C.microrhinos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6 x </a:t>
            </a:r>
            <a:r>
              <a:rPr lang="en-AU" i="1" dirty="0" err="1" smtClean="0">
                <a:latin typeface="Arial" pitchFamily="34" charset="0"/>
                <a:cs typeface="Arial" pitchFamily="34" charset="0"/>
              </a:rPr>
              <a:t>Sc.rivulatus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10 x </a:t>
            </a:r>
            <a:r>
              <a:rPr lang="en-AU" i="1" dirty="0" err="1" smtClean="0">
                <a:latin typeface="Arial" pitchFamily="34" charset="0"/>
                <a:cs typeface="Arial" pitchFamily="34" charset="0"/>
              </a:rPr>
              <a:t>S.doliatus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)</a:t>
            </a:r>
            <a:br>
              <a:rPr lang="en-AU" i="1" dirty="0" smtClean="0">
                <a:latin typeface="Arial" pitchFamily="34" charset="0"/>
                <a:cs typeface="Arial" pitchFamily="34" charset="0"/>
              </a:rPr>
            </a:b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marL="361950" lvl="1" indent="-180975">
              <a:spcAft>
                <a:spcPts val="600"/>
              </a:spcAft>
              <a:buFont typeface="Arial" charset="0"/>
              <a:buChar char="•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23mm x 9mm transmitter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inserted internally under anaesthesia</a:t>
            </a:r>
            <a:br>
              <a:rPr lang="en-AU" sz="2400" dirty="0">
                <a:latin typeface="Arial" pitchFamily="34" charset="0"/>
                <a:cs typeface="Arial" pitchFamily="34" charset="0"/>
              </a:rPr>
            </a:br>
            <a:r>
              <a:rPr lang="en-AU" sz="1600" dirty="0">
                <a:latin typeface="Arial" pitchFamily="34" charset="0"/>
                <a:cs typeface="Arial" pitchFamily="34" charset="0"/>
              </a:rPr>
              <a:t>(Vemco V9-1L, </a:t>
            </a:r>
            <a:r>
              <a:rPr lang="en-AU" sz="1600" dirty="0" smtClean="0">
                <a:latin typeface="Arial" pitchFamily="34" charset="0"/>
                <a:cs typeface="Arial" pitchFamily="34" charset="0"/>
              </a:rPr>
              <a:t>60s</a:t>
            </a:r>
            <a:r>
              <a:rPr lang="en-AU" sz="1600" dirty="0">
                <a:latin typeface="Arial" pitchFamily="34" charset="0"/>
                <a:cs typeface="Arial" pitchFamily="34" charset="0"/>
              </a:rPr>
              <a:t>/ </a:t>
            </a:r>
            <a:r>
              <a:rPr lang="en-AU" sz="1600" dirty="0" smtClean="0">
                <a:latin typeface="Arial" pitchFamily="34" charset="0"/>
                <a:cs typeface="Arial" pitchFamily="34" charset="0"/>
              </a:rPr>
              <a:t>90s </a:t>
            </a:r>
            <a:r>
              <a:rPr lang="en-AU" sz="1600" dirty="0">
                <a:latin typeface="Arial" pitchFamily="34" charset="0"/>
                <a:cs typeface="Arial" pitchFamily="34" charset="0"/>
              </a:rPr>
              <a:t>period, </a:t>
            </a:r>
            <a:r>
              <a:rPr lang="en-AU" sz="1600" dirty="0" smtClean="0">
                <a:latin typeface="Arial" pitchFamily="34" charset="0"/>
                <a:cs typeface="Arial" pitchFamily="34" charset="0"/>
              </a:rPr>
              <a:t>157/ 226d battery life)</a:t>
            </a:r>
            <a:br>
              <a:rPr lang="en-AU" sz="1600" dirty="0" smtClean="0">
                <a:latin typeface="Arial" pitchFamily="34" charset="0"/>
                <a:cs typeface="Arial" pitchFamily="34" charset="0"/>
              </a:rPr>
            </a:br>
            <a:endParaRPr lang="en-AU" sz="1600" dirty="0">
              <a:latin typeface="Arial" pitchFamily="34" charset="0"/>
              <a:cs typeface="Arial" pitchFamily="34" charset="0"/>
            </a:endParaRPr>
          </a:p>
          <a:p>
            <a:pPr marL="361950" lvl="1" indent="-180975">
              <a:spcAft>
                <a:spcPts val="600"/>
              </a:spcAft>
              <a:buFont typeface="Arial" charset="0"/>
              <a:buChar char="•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Overnight recovery then released </a:t>
            </a:r>
          </a:p>
          <a:p>
            <a:pPr marL="361950" lvl="1" indent="-180975">
              <a:spcAft>
                <a:spcPts val="600"/>
              </a:spcAft>
              <a:buFont typeface="Arial" charset="0"/>
              <a:buChar char="•"/>
            </a:pPr>
            <a:endParaRPr lang="en-AU" sz="1600" dirty="0" smtClean="0">
              <a:latin typeface="Arial" pitchFamily="34" charset="0"/>
              <a:cs typeface="Arial" pitchFamily="34" charset="0"/>
            </a:endParaRPr>
          </a:p>
          <a:p>
            <a:pPr marL="361950" lvl="1" indent="-180975">
              <a:spcAft>
                <a:spcPts val="600"/>
              </a:spcAft>
              <a:buFont typeface="Arial" charset="0"/>
              <a:buChar char="•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Data downloaded every 8 weeks</a:t>
            </a: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6" descr="IMG_125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4651200"/>
            <a:ext cx="1654447" cy="22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IMG_0987.jpg"/>
          <p:cNvPicPr>
            <a:picLocks noChangeAspect="1"/>
          </p:cNvPicPr>
          <p:nvPr/>
        </p:nvPicPr>
        <p:blipFill>
          <a:blip r:embed="rId8" cstate="print"/>
          <a:srcRect t="17428"/>
          <a:stretch>
            <a:fillRect/>
          </a:stretch>
        </p:blipFill>
        <p:spPr bwMode="auto">
          <a:xfrm>
            <a:off x="3119434" y="4653136"/>
            <a:ext cx="2006600" cy="220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Results – Presence time stamps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8</a:t>
            </a:fld>
            <a:endParaRPr lang="en-AU"/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2699792" y="1484785"/>
          <a:ext cx="6109345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 descr="OIRS.jpg"/>
          <p:cNvPicPr>
            <a:picLocks noChangeAspect="1"/>
          </p:cNvPicPr>
          <p:nvPr/>
        </p:nvPicPr>
        <p:blipFill>
          <a:blip r:embed="rId4" cstate="print"/>
          <a:srcRect l="7675" t="3666" r="64521" b="6075"/>
          <a:stretch>
            <a:fillRect/>
          </a:stretch>
        </p:blipFill>
        <p:spPr>
          <a:xfrm>
            <a:off x="323528" y="1479262"/>
            <a:ext cx="2736304" cy="50460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20072" y="602128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8 months</a:t>
            </a:r>
            <a:endParaRPr lang="en-AU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403648" y="3861048"/>
            <a:ext cx="0" cy="792088"/>
          </a:xfrm>
          <a:prstGeom prst="line">
            <a:avLst/>
          </a:prstGeom>
          <a:ln w="317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9552" y="40677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~360m</a:t>
            </a:r>
            <a:endParaRPr lang="en-AU" dirty="0">
              <a:solidFill>
                <a:srgbClr val="FFFF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347864" y="6237312"/>
            <a:ext cx="1872208" cy="0"/>
          </a:xfrm>
          <a:prstGeom prst="line">
            <a:avLst/>
          </a:prstGeom>
          <a:ln w="22225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00192" y="6237312"/>
            <a:ext cx="2016224" cy="0"/>
          </a:xfrm>
          <a:prstGeom prst="line">
            <a:avLst/>
          </a:prstGeom>
          <a:ln w="22225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http://t2.gstatic.com/images?q=tbn:ANd9GcSEZxvsPbbEfmkNt6Ct1d2tENZUWjZnGfK9soyH2v4FFhPH0dQ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1556792"/>
            <a:ext cx="2496277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High residency levels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Strong local site attachment</a:t>
            </a:r>
            <a:endParaRPr lang="en-A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Results – Residency &amp; site attachment 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/>
          <a:srcRect t="5882"/>
          <a:stretch>
            <a:fillRect/>
          </a:stretch>
        </p:blipFill>
        <p:spPr bwMode="auto">
          <a:xfrm>
            <a:off x="314733" y="2996952"/>
            <a:ext cx="871846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004048" y="4077072"/>
            <a:ext cx="1728192" cy="2348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7020272" y="4077072"/>
            <a:ext cx="1728192" cy="2348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Results – Detection frequencies 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30743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396557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9" name="Group 278"/>
          <p:cNvGrpSpPr/>
          <p:nvPr/>
        </p:nvGrpSpPr>
        <p:grpSpPr>
          <a:xfrm>
            <a:off x="432048" y="3933056"/>
            <a:ext cx="3995936" cy="2924944"/>
            <a:chOff x="432048" y="3933056"/>
            <a:chExt cx="3995936" cy="2924944"/>
          </a:xfrm>
        </p:grpSpPr>
        <p:pic>
          <p:nvPicPr>
            <p:cNvPr id="30744" name="Picture 2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2048" y="4033106"/>
              <a:ext cx="3923928" cy="282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8" name="Rectangle 277"/>
            <p:cNvSpPr/>
            <p:nvPr/>
          </p:nvSpPr>
          <p:spPr>
            <a:xfrm>
              <a:off x="3707904" y="3933056"/>
              <a:ext cx="72008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3707904" y="5559047"/>
            <a:ext cx="2088232" cy="1298953"/>
            <a:chOff x="1611859" y="4941168"/>
            <a:chExt cx="2314800" cy="1418920"/>
          </a:xfrm>
        </p:grpSpPr>
        <p:pic>
          <p:nvPicPr>
            <p:cNvPr id="281" name="Picture 4" descr="http://www.kininmonth.com.au/MICRFG/fish/img/P7120090.jpg"/>
            <p:cNvPicPr>
              <a:picLocks noChangeAspect="1" noChangeArrowheads="1"/>
            </p:cNvPicPr>
            <p:nvPr/>
          </p:nvPicPr>
          <p:blipFill>
            <a:blip r:embed="rId5" cstate="print"/>
            <a:srcRect r="6275"/>
            <a:stretch>
              <a:fillRect/>
            </a:stretch>
          </p:blipFill>
          <p:spPr bwMode="auto">
            <a:xfrm>
              <a:off x="1611859" y="4941168"/>
              <a:ext cx="2314800" cy="1351947"/>
            </a:xfrm>
            <a:prstGeom prst="rect">
              <a:avLst/>
            </a:prstGeom>
            <a:noFill/>
          </p:spPr>
        </p:pic>
        <p:sp>
          <p:nvSpPr>
            <p:cNvPr id="282" name="TextBox 281"/>
            <p:cNvSpPr txBox="1"/>
            <p:nvPr/>
          </p:nvSpPr>
          <p:spPr>
            <a:xfrm>
              <a:off x="1691680" y="6113867"/>
              <a:ext cx="16561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schemeClr val="bg1"/>
                  </a:solidFill>
                </a:rPr>
                <a:t>www.kininmonth.com.au</a:t>
              </a:r>
              <a:endParaRPr lang="en-AU" sz="1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3" name="Picture 282" descr="S rivulatus"/>
          <p:cNvPicPr>
            <a:picLocks noChangeAspect="1" noChangeArrowheads="1"/>
          </p:cNvPicPr>
          <p:nvPr/>
        </p:nvPicPr>
        <p:blipFill>
          <a:blip r:embed="rId6" cstate="print"/>
          <a:srcRect l="14305" t="15347" r="14305" b="15347"/>
          <a:stretch>
            <a:fillRect/>
          </a:stretch>
        </p:blipFill>
        <p:spPr bwMode="auto">
          <a:xfrm>
            <a:off x="3203848" y="2564904"/>
            <a:ext cx="2016224" cy="130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4" name="TextBox 283"/>
          <p:cNvSpPr txBox="1"/>
          <p:nvPr/>
        </p:nvSpPr>
        <p:spPr>
          <a:xfrm>
            <a:off x="4644008" y="1412776"/>
            <a:ext cx="45365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Linear spatial impact</a:t>
            </a:r>
          </a:p>
          <a:p>
            <a:pPr marL="176213" indent="-176213"/>
            <a:r>
              <a:rPr lang="en-AU" sz="2000" dirty="0" smtClean="0">
                <a:latin typeface="Arial" pitchFamily="34" charset="0"/>
                <a:cs typeface="Arial" pitchFamily="34" charset="0"/>
              </a:rPr>
              <a:t>  (based on 90% diurnal detections)</a:t>
            </a:r>
          </a:p>
          <a:p>
            <a:r>
              <a:rPr lang="en-AU" sz="2400" i="1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AU" sz="2200" i="1" dirty="0" err="1" smtClean="0">
                <a:latin typeface="Arial" pitchFamily="34" charset="0"/>
                <a:cs typeface="Arial" pitchFamily="34" charset="0"/>
              </a:rPr>
              <a:t>doliatus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AU" sz="2200" dirty="0" smtClean="0">
                <a:latin typeface="Arial" pitchFamily="34" charset="0"/>
                <a:cs typeface="Arial" pitchFamily="34" charset="0"/>
              </a:rPr>
              <a:t>152m ± 21</a:t>
            </a:r>
          </a:p>
          <a:p>
            <a:r>
              <a:rPr lang="en-AU" sz="2200" i="1" dirty="0" smtClean="0">
                <a:latin typeface="Arial" pitchFamily="34" charset="0"/>
                <a:cs typeface="Arial" pitchFamily="34" charset="0"/>
              </a:rPr>
              <a:t>        C. </a:t>
            </a:r>
            <a:r>
              <a:rPr lang="en-AU" sz="2200" i="1" dirty="0" err="1" smtClean="0">
                <a:latin typeface="Arial" pitchFamily="34" charset="0"/>
                <a:cs typeface="Arial" pitchFamily="34" charset="0"/>
              </a:rPr>
              <a:t>microrhinos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AU" sz="2200" dirty="0" smtClean="0">
                <a:latin typeface="Arial" pitchFamily="34" charset="0"/>
                <a:cs typeface="Arial" pitchFamily="34" charset="0"/>
              </a:rPr>
              <a:t>200m ± 46</a:t>
            </a:r>
          </a:p>
          <a:p>
            <a:r>
              <a:rPr lang="en-AU" sz="2200" i="1" dirty="0" smtClean="0">
                <a:latin typeface="Arial" pitchFamily="34" charset="0"/>
                <a:cs typeface="Arial" pitchFamily="34" charset="0"/>
              </a:rPr>
              <a:t>        Sc. </a:t>
            </a:r>
            <a:r>
              <a:rPr lang="en-AU" sz="2200" i="1" dirty="0" err="1" smtClean="0">
                <a:latin typeface="Arial" pitchFamily="34" charset="0"/>
                <a:cs typeface="Arial" pitchFamily="34" charset="0"/>
              </a:rPr>
              <a:t>rivulatus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AU" sz="2200" dirty="0" smtClean="0">
                <a:latin typeface="Arial" pitchFamily="34" charset="0"/>
                <a:cs typeface="Arial" pitchFamily="34" charset="0"/>
              </a:rPr>
              <a:t>(IP): 280m ± 20</a:t>
            </a:r>
          </a:p>
          <a:p>
            <a:r>
              <a:rPr lang="en-AU" sz="22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Sc. </a:t>
            </a:r>
            <a:r>
              <a:rPr lang="en-AU" sz="2200" i="1" dirty="0" err="1" smtClean="0">
                <a:latin typeface="Arial" pitchFamily="34" charset="0"/>
                <a:cs typeface="Arial" pitchFamily="34" charset="0"/>
              </a:rPr>
              <a:t>rivulatus</a:t>
            </a:r>
            <a:r>
              <a:rPr lang="en-AU" sz="2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AU" sz="2200" dirty="0" smtClean="0">
                <a:latin typeface="Arial" pitchFamily="34" charset="0"/>
                <a:cs typeface="Arial" pitchFamily="34" charset="0"/>
              </a:rPr>
              <a:t>(TP): 520m </a:t>
            </a:r>
            <a:r>
              <a:rPr lang="en-AU" sz="2000" dirty="0" smtClean="0">
                <a:latin typeface="Arial" pitchFamily="34" charset="0"/>
                <a:cs typeface="Arial" pitchFamily="34" charset="0"/>
              </a:rPr>
              <a:t>± 158</a:t>
            </a:r>
            <a:endParaRPr lang="en-AU" sz="2200" dirty="0" smtClean="0">
              <a:latin typeface="Arial" pitchFamily="34" charset="0"/>
              <a:cs typeface="Arial" pitchFamily="34" charset="0"/>
            </a:endParaRPr>
          </a:p>
          <a:p>
            <a:endParaRPr lang="en-AU" sz="2400" i="1" dirty="0" smtClean="0">
              <a:latin typeface="Arial" pitchFamily="34" charset="0"/>
              <a:cs typeface="Arial" pitchFamily="34" charset="0"/>
            </a:endParaRPr>
          </a:p>
          <a:p>
            <a:endParaRPr lang="en-AU" sz="2600" i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AU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Static picture</a:t>
            </a:r>
          </a:p>
          <a:p>
            <a:pPr>
              <a:buFont typeface="Arial" pitchFamily="34" charset="0"/>
              <a:buChar char="•"/>
            </a:pPr>
            <a:endParaRPr lang="en-AU" sz="2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What about the dynamics?</a:t>
            </a:r>
            <a:endParaRPr lang="en-AU" sz="2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056" y="1600200"/>
            <a:ext cx="4067944" cy="4525963"/>
          </a:xfrm>
        </p:spPr>
        <p:txBody>
          <a:bodyPr>
            <a:normAutofit/>
          </a:bodyPr>
          <a:lstStyle/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Species-to-species interactions </a:t>
            </a:r>
            <a:br>
              <a:rPr lang="en-AU" sz="2600" dirty="0" smtClean="0">
                <a:latin typeface="Arial" pitchFamily="34" charset="0"/>
                <a:cs typeface="Arial" pitchFamily="34" charset="0"/>
              </a:rPr>
            </a:br>
            <a:r>
              <a:rPr lang="en-AU" sz="2600" dirty="0" err="1" smtClean="0">
                <a:latin typeface="Arial" pitchFamily="34" charset="0"/>
                <a:cs typeface="Arial" pitchFamily="34" charset="0"/>
              </a:rPr>
              <a:t>eg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. food-webs</a:t>
            </a:r>
            <a:br>
              <a:rPr lang="en-AU" sz="2600" dirty="0" smtClean="0">
                <a:latin typeface="Arial" pitchFamily="34" charset="0"/>
                <a:cs typeface="Arial" pitchFamily="34" charset="0"/>
              </a:rPr>
            </a:br>
            <a:endParaRPr lang="en-AU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Application to spatial ecology lagged behind</a:t>
            </a:r>
            <a:br>
              <a:rPr lang="en-AU" sz="2600" dirty="0" smtClean="0">
                <a:latin typeface="Arial" pitchFamily="34" charset="0"/>
                <a:cs typeface="Arial" pitchFamily="34" charset="0"/>
              </a:rPr>
            </a:br>
            <a:endParaRPr lang="en-AU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Most existing spatial applications focus on terrestrial systems</a:t>
            </a:r>
            <a:endParaRPr lang="en-A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Background – Use of Networks in Ecology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11</a:t>
            </a:fld>
            <a:endParaRPr lang="en-AU"/>
          </a:p>
        </p:txBody>
      </p:sp>
      <p:grpSp>
        <p:nvGrpSpPr>
          <p:cNvPr id="11" name="Group 10"/>
          <p:cNvGrpSpPr/>
          <p:nvPr/>
        </p:nvGrpSpPr>
        <p:grpSpPr>
          <a:xfrm>
            <a:off x="323528" y="908720"/>
            <a:ext cx="4824536" cy="5534665"/>
            <a:chOff x="0" y="1124744"/>
            <a:chExt cx="4824536" cy="553466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124744"/>
              <a:ext cx="4229386" cy="280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8072" y="2996952"/>
              <a:ext cx="4176464" cy="2178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7545" y="4946746"/>
              <a:ext cx="3744416" cy="1712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8"/>
          <p:cNvGrpSpPr/>
          <p:nvPr/>
        </p:nvGrpSpPr>
        <p:grpSpPr>
          <a:xfrm>
            <a:off x="323528" y="1171554"/>
            <a:ext cx="4968552" cy="5445543"/>
            <a:chOff x="323528" y="1171554"/>
            <a:chExt cx="4968552" cy="5445543"/>
          </a:xfrm>
        </p:grpSpPr>
        <p:grpSp>
          <p:nvGrpSpPr>
            <p:cNvPr id="15" name="Group 14"/>
            <p:cNvGrpSpPr/>
            <p:nvPr/>
          </p:nvGrpSpPr>
          <p:grpSpPr>
            <a:xfrm>
              <a:off x="323528" y="1171554"/>
              <a:ext cx="3960440" cy="2185438"/>
              <a:chOff x="395536" y="1459586"/>
              <a:chExt cx="3960440" cy="2185438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4468"/>
              <a:stretch>
                <a:fillRect/>
              </a:stretch>
            </p:blipFill>
            <p:spPr bwMode="auto">
              <a:xfrm>
                <a:off x="395536" y="1459586"/>
                <a:ext cx="3600400" cy="2185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907704" y="3337247"/>
                <a:ext cx="24482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dirty="0" smtClean="0"/>
                  <a:t>Warren (1989) </a:t>
                </a:r>
                <a:r>
                  <a:rPr lang="en-AU" sz="1400" i="1" dirty="0" err="1" smtClean="0"/>
                  <a:t>Oikos</a:t>
                </a:r>
                <a:endParaRPr lang="en-AU" sz="1400" dirty="0"/>
              </a:p>
            </p:txBody>
          </p:sp>
        </p:grp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11170" y="4101398"/>
              <a:ext cx="2928974" cy="172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43808" y="3356992"/>
              <a:ext cx="2417052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2915816" y="5661248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 err="1" smtClean="0"/>
                <a:t>Pillai</a:t>
              </a:r>
              <a:r>
                <a:rPr lang="en-AU" sz="1400" dirty="0" smtClean="0"/>
                <a:t> et al (2010) </a:t>
              </a:r>
              <a:r>
                <a:rPr lang="en-AU" sz="1400" i="1" dirty="0" err="1" smtClean="0"/>
                <a:t>Theor</a:t>
              </a:r>
              <a:r>
                <a:rPr lang="en-AU" sz="1400" i="1" dirty="0" smtClean="0"/>
                <a:t> Ecol</a:t>
              </a:r>
              <a:endParaRPr lang="en-AU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71600" y="630932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 smtClean="0"/>
                <a:t>Krause et al (2003) </a:t>
              </a:r>
              <a:r>
                <a:rPr lang="en-AU" sz="1400" i="1" dirty="0" smtClean="0"/>
                <a:t>Nature</a:t>
              </a:r>
              <a:endParaRPr lang="en-AU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Background – Network Theory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pic>
        <p:nvPicPr>
          <p:cNvPr id="11" name="Picture 6" descr="Fox &amp; Bellwood Figure 3.tif"/>
          <p:cNvPicPr>
            <a:picLocks noChangeAspect="1"/>
          </p:cNvPicPr>
          <p:nvPr/>
        </p:nvPicPr>
        <p:blipFill>
          <a:blip r:embed="rId3" cstate="print"/>
          <a:srcRect b="72221"/>
          <a:stretch>
            <a:fillRect/>
          </a:stretch>
        </p:blipFill>
        <p:spPr bwMode="auto">
          <a:xfrm>
            <a:off x="251520" y="3307231"/>
            <a:ext cx="6071716" cy="2786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67544" y="6289575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latin typeface="Arial" pitchFamily="34" charset="0"/>
                <a:cs typeface="Arial" pitchFamily="34" charset="0"/>
              </a:rPr>
              <a:t>Watts &amp; Strogatz (1998) </a:t>
            </a:r>
            <a:r>
              <a:rPr lang="en-AU" sz="1400" i="1" dirty="0" smtClean="0">
                <a:latin typeface="Arial" pitchFamily="34" charset="0"/>
                <a:cs typeface="Arial" pitchFamily="34" charset="0"/>
              </a:rPr>
              <a:t>Nature </a:t>
            </a:r>
            <a:r>
              <a:rPr lang="en-AU" sz="1400" dirty="0" smtClean="0">
                <a:latin typeface="Arial" pitchFamily="34" charset="0"/>
                <a:cs typeface="Arial" pitchFamily="34" charset="0"/>
              </a:rPr>
              <a:t> 393: 440-442</a:t>
            </a:r>
            <a:endParaRPr lang="en-AU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940152" y="2420888"/>
            <a:ext cx="2520280" cy="1728192"/>
            <a:chOff x="5940152" y="2420888"/>
            <a:chExt cx="2520280" cy="1728192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5940152" y="2780928"/>
              <a:ext cx="1440160" cy="1368152"/>
            </a:xfrm>
            <a:prstGeom prst="line">
              <a:avLst/>
            </a:prstGeom>
            <a:ln w="22225">
              <a:solidFill>
                <a:srgbClr val="FF0000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308304" y="2420888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400" dirty="0" smtClean="0">
                  <a:latin typeface="Arial" pitchFamily="34" charset="0"/>
                  <a:cs typeface="Arial" pitchFamily="34" charset="0"/>
                </a:rPr>
                <a:t>Node</a:t>
              </a:r>
              <a:endParaRPr lang="en-AU" sz="2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66656" y="4914664"/>
            <a:ext cx="2586540" cy="461665"/>
            <a:chOff x="6012160" y="4911551"/>
            <a:chExt cx="2586540" cy="46166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012160" y="5157192"/>
              <a:ext cx="1512168" cy="0"/>
            </a:xfrm>
            <a:prstGeom prst="line">
              <a:avLst/>
            </a:prstGeom>
            <a:ln w="22225">
              <a:solidFill>
                <a:srgbClr val="FF0000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446572" y="491155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400" dirty="0" smtClean="0">
                  <a:latin typeface="Arial" pitchFamily="34" charset="0"/>
                  <a:cs typeface="Arial" pitchFamily="34" charset="0"/>
                </a:rPr>
                <a:t>Edge</a:t>
              </a:r>
              <a:endParaRPr lang="en-AU" sz="2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4" cstate="print"/>
          <a:srcRect b="26923"/>
          <a:stretch>
            <a:fillRect/>
          </a:stretch>
        </p:blipFill>
        <p:spPr bwMode="auto">
          <a:xfrm>
            <a:off x="395536" y="1628800"/>
            <a:ext cx="3888432" cy="152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rpheus Array200m.jpg"/>
          <p:cNvPicPr>
            <a:picLocks noChangeAspect="1"/>
          </p:cNvPicPr>
          <p:nvPr/>
        </p:nvPicPr>
        <p:blipFill>
          <a:blip r:embed="rId3" cstate="print"/>
          <a:srcRect l="2332" t="12146"/>
          <a:stretch>
            <a:fillRect/>
          </a:stretch>
        </p:blipFill>
        <p:spPr>
          <a:xfrm>
            <a:off x="35496" y="1196752"/>
            <a:ext cx="9071979" cy="5400600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Herbivore dynamics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3923928" y="478786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200 m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13</a:t>
            </a:fld>
            <a:endParaRPr lang="en-AU"/>
          </a:p>
        </p:txBody>
      </p:sp>
      <p:sp>
        <p:nvSpPr>
          <p:cNvPr id="8" name="Arc 7"/>
          <p:cNvSpPr/>
          <p:nvPr/>
        </p:nvSpPr>
        <p:spPr>
          <a:xfrm rot="8298081">
            <a:off x="4613072" y="3056986"/>
            <a:ext cx="864096" cy="855095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Arc 8"/>
          <p:cNvSpPr/>
          <p:nvPr/>
        </p:nvSpPr>
        <p:spPr>
          <a:xfrm rot="8298081">
            <a:off x="4162990" y="3252699"/>
            <a:ext cx="746011" cy="569881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Arc 9"/>
          <p:cNvSpPr/>
          <p:nvPr/>
        </p:nvSpPr>
        <p:spPr>
          <a:xfrm rot="8647523">
            <a:off x="5266661" y="3308381"/>
            <a:ext cx="698907" cy="631006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Arc 12"/>
          <p:cNvSpPr/>
          <p:nvPr/>
        </p:nvSpPr>
        <p:spPr>
          <a:xfrm rot="8298081">
            <a:off x="3704219" y="2847560"/>
            <a:ext cx="1258009" cy="1077680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Arc 14"/>
          <p:cNvSpPr/>
          <p:nvPr/>
        </p:nvSpPr>
        <p:spPr>
          <a:xfrm rot="8852742">
            <a:off x="3239908" y="2100496"/>
            <a:ext cx="1825151" cy="1878342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Arc 16"/>
          <p:cNvSpPr/>
          <p:nvPr/>
        </p:nvSpPr>
        <p:spPr>
          <a:xfrm rot="8852742">
            <a:off x="2931680" y="1890802"/>
            <a:ext cx="1868265" cy="2213106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Arc 17"/>
          <p:cNvSpPr/>
          <p:nvPr/>
        </p:nvSpPr>
        <p:spPr>
          <a:xfrm rot="9355005">
            <a:off x="3043806" y="2491432"/>
            <a:ext cx="1832252" cy="1371078"/>
          </a:xfrm>
          <a:prstGeom prst="arc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Picture 18" descr="S rivulatus"/>
          <p:cNvPicPr>
            <a:picLocks noChangeAspect="1" noChangeArrowheads="1"/>
          </p:cNvPicPr>
          <p:nvPr/>
        </p:nvPicPr>
        <p:blipFill>
          <a:blip r:embed="rId4" cstate="print"/>
          <a:srcRect l="14305" t="15347" r="14305" b="15347"/>
          <a:stretch>
            <a:fillRect/>
          </a:stretch>
        </p:blipFill>
        <p:spPr bwMode="auto">
          <a:xfrm>
            <a:off x="683568" y="4725144"/>
            <a:ext cx="2134891" cy="138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691680" y="5919083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Photo: JP </a:t>
            </a:r>
            <a:r>
              <a:rPr lang="en-AU" sz="1000" dirty="0" err="1" smtClean="0"/>
              <a:t>Krajewski</a:t>
            </a:r>
            <a:endParaRPr lang="en-AU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5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0" y="2636912"/>
            <a:ext cx="412591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buFont typeface="Arial" pitchFamily="34" charset="0"/>
              <a:buChar char="•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Directed movements between reef areas</a:t>
            </a:r>
          </a:p>
          <a:p>
            <a:pPr marL="174625" indent="-174625">
              <a:buFont typeface="Arial" pitchFamily="34" charset="0"/>
              <a:buChar char="•"/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Consistent paths</a:t>
            </a:r>
          </a:p>
          <a:p>
            <a:pPr marL="174625" indent="-174625">
              <a:buFont typeface="Arial" pitchFamily="34" charset="0"/>
              <a:buChar char="•"/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“Hub and spoke” pattern of reef utilisation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Results - Network graphs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4283968" y="1196752"/>
            <a:ext cx="4413945" cy="4992067"/>
            <a:chOff x="4686300" y="3808239"/>
            <a:chExt cx="4125913" cy="4682108"/>
          </a:xfrm>
        </p:grpSpPr>
        <p:pic>
          <p:nvPicPr>
            <p:cNvPr id="9" name="Picture 7" descr="Fox &amp; Bellwood Figure 3.tif"/>
            <p:cNvPicPr>
              <a:picLocks noChangeAspect="1"/>
            </p:cNvPicPr>
            <p:nvPr/>
          </p:nvPicPr>
          <p:blipFill>
            <a:blip r:embed="rId3" cstate="print"/>
            <a:srcRect t="31528" b="22598"/>
            <a:stretch>
              <a:fillRect/>
            </a:stretch>
          </p:blipFill>
          <p:spPr bwMode="auto">
            <a:xfrm>
              <a:off x="4686300" y="3808239"/>
              <a:ext cx="4125913" cy="314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8" descr="Fox &amp; Bellwood Figure 3.tif"/>
            <p:cNvPicPr>
              <a:picLocks noChangeAspect="1"/>
            </p:cNvPicPr>
            <p:nvPr/>
          </p:nvPicPr>
          <p:blipFill>
            <a:blip r:embed="rId3" cstate="print"/>
            <a:srcRect t="78671"/>
            <a:stretch>
              <a:fillRect/>
            </a:stretch>
          </p:blipFill>
          <p:spPr bwMode="auto">
            <a:xfrm>
              <a:off x="4686300" y="7026672"/>
              <a:ext cx="4125913" cy="146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1691680" y="1340768"/>
            <a:ext cx="2315626" cy="4968552"/>
            <a:chOff x="1691680" y="1340768"/>
            <a:chExt cx="2315626" cy="4968552"/>
          </a:xfrm>
        </p:grpSpPr>
        <p:grpSp>
          <p:nvGrpSpPr>
            <p:cNvPr id="18" name="Group 17"/>
            <p:cNvGrpSpPr/>
            <p:nvPr/>
          </p:nvGrpSpPr>
          <p:grpSpPr>
            <a:xfrm>
              <a:off x="1691680" y="1340768"/>
              <a:ext cx="2315626" cy="1512168"/>
              <a:chOff x="1691680" y="1340768"/>
              <a:chExt cx="2315626" cy="1512168"/>
            </a:xfrm>
          </p:grpSpPr>
          <p:pic>
            <p:nvPicPr>
              <p:cNvPr id="18438" name="Picture 6" descr="http://mw2.google.com/mw-panoramio/photos/medium/58851755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3016" b="15555"/>
              <a:stretch>
                <a:fillRect/>
              </a:stretch>
            </p:blipFill>
            <p:spPr bwMode="auto">
              <a:xfrm>
                <a:off x="1691680" y="1340768"/>
                <a:ext cx="2315626" cy="1512168"/>
              </a:xfrm>
              <a:prstGeom prst="rect">
                <a:avLst/>
              </a:prstGeom>
              <a:noFill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691680" y="2606715"/>
                <a:ext cx="14401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000" dirty="0" smtClean="0">
                    <a:solidFill>
                      <a:schemeClr val="bg1"/>
                    </a:solidFill>
                  </a:rPr>
                  <a:t>www.panoramio.com</a:t>
                </a:r>
                <a:endParaRPr lang="en-AU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691680" y="3068960"/>
              <a:ext cx="2304256" cy="1542365"/>
              <a:chOff x="1691680" y="3068960"/>
              <a:chExt cx="2304256" cy="1542365"/>
            </a:xfrm>
          </p:grpSpPr>
          <p:pic>
            <p:nvPicPr>
              <p:cNvPr id="18440" name="Picture 8" descr="Image of Scarus rivulatus (Rivulated parrotfish)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b="12500"/>
              <a:stretch>
                <a:fillRect/>
              </a:stretch>
            </p:blipFill>
            <p:spPr bwMode="auto">
              <a:xfrm>
                <a:off x="1691680" y="3068960"/>
                <a:ext cx="2304256" cy="1512168"/>
              </a:xfrm>
              <a:prstGeom prst="rect">
                <a:avLst/>
              </a:prstGeom>
              <a:noFill/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1691680" y="4365104"/>
                <a:ext cx="12961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000" dirty="0" smtClean="0">
                    <a:solidFill>
                      <a:schemeClr val="bg1"/>
                    </a:solidFill>
                  </a:rPr>
                  <a:t>www.fishbase.org</a:t>
                </a:r>
                <a:endParaRPr lang="en-AU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691680" y="4941168"/>
              <a:ext cx="2314800" cy="1368152"/>
              <a:chOff x="1691680" y="4941168"/>
              <a:chExt cx="2314800" cy="1368152"/>
            </a:xfrm>
          </p:grpSpPr>
          <p:pic>
            <p:nvPicPr>
              <p:cNvPr id="18436" name="Picture 4" descr="http://www.kininmonth.com.au/MICRFG/fish/img/P7120090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6275"/>
              <a:stretch>
                <a:fillRect/>
              </a:stretch>
            </p:blipFill>
            <p:spPr bwMode="auto">
              <a:xfrm>
                <a:off x="1691680" y="4941168"/>
                <a:ext cx="2314800" cy="1351947"/>
              </a:xfrm>
              <a:prstGeom prst="rect">
                <a:avLst/>
              </a:prstGeom>
              <a:noFill/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1691680" y="6063099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000" dirty="0" smtClean="0">
                    <a:solidFill>
                      <a:schemeClr val="bg1"/>
                    </a:solidFill>
                  </a:rPr>
                  <a:t>www.kininmonth.com.au</a:t>
                </a:r>
                <a:endParaRPr lang="en-AU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5-Point Star 23"/>
          <p:cNvSpPr/>
          <p:nvPr/>
        </p:nvSpPr>
        <p:spPr>
          <a:xfrm>
            <a:off x="5292080" y="2492896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5-Point Star 24"/>
          <p:cNvSpPr/>
          <p:nvPr/>
        </p:nvSpPr>
        <p:spPr>
          <a:xfrm>
            <a:off x="6908508" y="2506148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5-Point Star 25"/>
          <p:cNvSpPr/>
          <p:nvPr/>
        </p:nvSpPr>
        <p:spPr>
          <a:xfrm>
            <a:off x="8604448" y="2276872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5-Point Star 26"/>
          <p:cNvSpPr/>
          <p:nvPr/>
        </p:nvSpPr>
        <p:spPr>
          <a:xfrm>
            <a:off x="6588224" y="4365104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5-Point Star 27"/>
          <p:cNvSpPr/>
          <p:nvPr/>
        </p:nvSpPr>
        <p:spPr>
          <a:xfrm>
            <a:off x="5292080" y="4221088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5-Point Star 28"/>
          <p:cNvSpPr/>
          <p:nvPr/>
        </p:nvSpPr>
        <p:spPr>
          <a:xfrm>
            <a:off x="8460432" y="4221088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5-Point Star 29"/>
          <p:cNvSpPr/>
          <p:nvPr/>
        </p:nvSpPr>
        <p:spPr>
          <a:xfrm>
            <a:off x="8604448" y="5805264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5-Point Star 30"/>
          <p:cNvSpPr/>
          <p:nvPr/>
        </p:nvSpPr>
        <p:spPr>
          <a:xfrm>
            <a:off x="5809388" y="5818516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5-Point Star 31"/>
          <p:cNvSpPr/>
          <p:nvPr/>
        </p:nvSpPr>
        <p:spPr>
          <a:xfrm>
            <a:off x="5292080" y="6021288"/>
            <a:ext cx="144016" cy="1440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996952"/>
            <a:ext cx="4896544" cy="2952328"/>
          </a:xfrm>
        </p:spPr>
        <p:txBody>
          <a:bodyPr>
            <a:normAutofit fontScale="92500" lnSpcReduction="10000"/>
          </a:bodyPr>
          <a:lstStyle/>
          <a:p>
            <a:r>
              <a:rPr lang="en-AU" sz="2800" dirty="0" smtClean="0">
                <a:latin typeface="Arial" pitchFamily="34" charset="0"/>
                <a:cs typeface="Arial" pitchFamily="34" charset="0"/>
              </a:rPr>
              <a:t>Characteristic path length (</a:t>
            </a:r>
            <a:r>
              <a:rPr lang="en-AU" sz="28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AU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indent="14288">
              <a:buNone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(Average number of edges in the shortest path between two nodes)</a:t>
            </a:r>
          </a:p>
          <a:p>
            <a:endParaRPr lang="en-AU" sz="2800" dirty="0" smtClean="0">
              <a:latin typeface="Arial" pitchFamily="34" charset="0"/>
              <a:cs typeface="Arial" pitchFamily="34" charset="0"/>
            </a:endParaRPr>
          </a:p>
          <a:p>
            <a:endParaRPr lang="en-A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800" dirty="0" smtClean="0">
                <a:latin typeface="Arial" pitchFamily="34" charset="0"/>
                <a:cs typeface="Arial" pitchFamily="34" charset="0"/>
              </a:rPr>
              <a:t>Degree of clustering (</a:t>
            </a:r>
            <a:r>
              <a:rPr lang="en-AU" sz="28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AU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	(Fraction of all potential edges between neighbouring nodes that actually exist)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Network metrics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15</a:t>
            </a:fld>
            <a:endParaRPr lang="en-AU"/>
          </a:p>
        </p:txBody>
      </p:sp>
      <p:grpSp>
        <p:nvGrpSpPr>
          <p:cNvPr id="24" name="Group 23"/>
          <p:cNvGrpSpPr/>
          <p:nvPr/>
        </p:nvGrpSpPr>
        <p:grpSpPr>
          <a:xfrm>
            <a:off x="5436096" y="5014917"/>
            <a:ext cx="3096344" cy="646331"/>
            <a:chOff x="5436096" y="5014917"/>
            <a:chExt cx="3096344" cy="646331"/>
          </a:xfrm>
        </p:grpSpPr>
        <p:sp>
          <p:nvSpPr>
            <p:cNvPr id="10" name="TextBox 9"/>
            <p:cNvSpPr txBox="1"/>
            <p:nvPr/>
          </p:nvSpPr>
          <p:spPr>
            <a:xfrm>
              <a:off x="5436096" y="5014917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High clustering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6296" y="5014917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Low clustering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36096" y="3142709"/>
            <a:ext cx="3528392" cy="646331"/>
            <a:chOff x="5436096" y="3142709"/>
            <a:chExt cx="3528392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5436096" y="3142709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High </a:t>
              </a:r>
            </a:p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path length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6296" y="3142709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Low </a:t>
              </a:r>
            </a:p>
            <a:p>
              <a:r>
                <a:rPr lang="en-AU" dirty="0" smtClean="0">
                  <a:latin typeface="Arial" pitchFamily="34" charset="0"/>
                  <a:cs typeface="Arial" pitchFamily="34" charset="0"/>
                </a:rPr>
                <a:t>path length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48064" y="1120874"/>
            <a:ext cx="3527747" cy="5044430"/>
            <a:chOff x="5148064" y="1120874"/>
            <a:chExt cx="3527747" cy="5044430"/>
          </a:xfrm>
        </p:grpSpPr>
        <p:grpSp>
          <p:nvGrpSpPr>
            <p:cNvPr id="19" name="Group 18"/>
            <p:cNvGrpSpPr/>
            <p:nvPr/>
          </p:nvGrpSpPr>
          <p:grpSpPr>
            <a:xfrm>
              <a:off x="5292080" y="1120874"/>
              <a:ext cx="1296144" cy="1660054"/>
              <a:chOff x="395536" y="1196752"/>
              <a:chExt cx="1296144" cy="1660054"/>
            </a:xfrm>
          </p:grpSpPr>
          <p:pic>
            <p:nvPicPr>
              <p:cNvPr id="8" name="Picture 7" descr="Fox &amp; Bellwood Figure 3.tif"/>
              <p:cNvPicPr>
                <a:picLocks noChangeAspect="1"/>
              </p:cNvPicPr>
              <p:nvPr/>
            </p:nvPicPr>
            <p:blipFill>
              <a:blip r:embed="rId3" cstate="print"/>
              <a:srcRect l="1186" t="6240" r="71537" b="77247"/>
              <a:stretch>
                <a:fillRect/>
              </a:stretch>
            </p:blipFill>
            <p:spPr bwMode="auto">
              <a:xfrm>
                <a:off x="539552" y="1848694"/>
                <a:ext cx="1008112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395536" y="1196752"/>
                <a:ext cx="1296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dirty="0" smtClean="0">
                    <a:latin typeface="Arial" pitchFamily="34" charset="0"/>
                    <a:cs typeface="Arial" pitchFamily="34" charset="0"/>
                  </a:rPr>
                  <a:t>Regular Network</a:t>
                </a:r>
                <a:endParaRPr lang="en-A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20272" y="1124744"/>
              <a:ext cx="1296144" cy="1660054"/>
              <a:chOff x="2123728" y="1196752"/>
              <a:chExt cx="1296144" cy="1660054"/>
            </a:xfrm>
          </p:grpSpPr>
          <p:pic>
            <p:nvPicPr>
              <p:cNvPr id="9" name="Picture 6" descr="Fox &amp; Bellwood Figure 3.tif"/>
              <p:cNvPicPr>
                <a:picLocks noChangeAspect="1"/>
              </p:cNvPicPr>
              <p:nvPr/>
            </p:nvPicPr>
            <p:blipFill>
              <a:blip r:embed="rId3" cstate="print"/>
              <a:srcRect l="73529" t="6240" b="76529"/>
              <a:stretch>
                <a:fillRect/>
              </a:stretch>
            </p:blipFill>
            <p:spPr bwMode="auto">
              <a:xfrm>
                <a:off x="2339752" y="1850244"/>
                <a:ext cx="936104" cy="1006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2123728" y="1196752"/>
                <a:ext cx="1296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dirty="0" smtClean="0">
                    <a:latin typeface="Arial" pitchFamily="34" charset="0"/>
                    <a:cs typeface="Arial" pitchFamily="34" charset="0"/>
                  </a:rPr>
                  <a:t>Random</a:t>
                </a:r>
              </a:p>
              <a:p>
                <a:pPr algn="ctr"/>
                <a:r>
                  <a:rPr lang="en-AU" dirty="0" smtClean="0">
                    <a:latin typeface="Arial" pitchFamily="34" charset="0"/>
                    <a:cs typeface="Arial" pitchFamily="34" charset="0"/>
                  </a:rPr>
                  <a:t>Network</a:t>
                </a:r>
                <a:endParaRPr lang="en-A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7" name="Straight Connector 16"/>
            <p:cNvCxnSpPr/>
            <p:nvPr/>
          </p:nvCxnSpPr>
          <p:spPr>
            <a:xfrm>
              <a:off x="6876256" y="1196752"/>
              <a:ext cx="0" cy="4968552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5148064" y="2852936"/>
              <a:ext cx="3527747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Results – Network Analysis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149671" y="2060848"/>
            <a:ext cx="420630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lvl="1" indent="-174625">
              <a:buFont typeface="Arial" pitchFamily="34" charset="0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Herbivore </a:t>
            </a:r>
            <a:r>
              <a:rPr lang="en-AU" sz="2200" dirty="0">
                <a:latin typeface="Arial" charset="0"/>
                <a:cs typeface="Arial" charset="0"/>
              </a:rPr>
              <a:t>networks fall into</a:t>
            </a:r>
            <a:br>
              <a:rPr lang="en-AU" sz="2200" dirty="0">
                <a:latin typeface="Arial" charset="0"/>
                <a:cs typeface="Arial" charset="0"/>
              </a:rPr>
            </a:br>
            <a:r>
              <a:rPr lang="en-AU" sz="2200" dirty="0">
                <a:latin typeface="Arial" charset="0"/>
                <a:cs typeface="Arial" charset="0"/>
              </a:rPr>
              <a:t>realm of “small-world”</a:t>
            </a:r>
          </a:p>
          <a:p>
            <a:pPr marL="174625" lvl="1" indent="-174625">
              <a:buFont typeface="Arial" pitchFamily="34" charset="0"/>
              <a:buChar char="•"/>
              <a:defRPr/>
            </a:pPr>
            <a:endParaRPr lang="en-AU" sz="2200" dirty="0">
              <a:latin typeface="Arial" charset="0"/>
              <a:cs typeface="Arial" charset="0"/>
            </a:endParaRPr>
          </a:p>
          <a:p>
            <a:pPr marL="174625" lvl="1" indent="-174625">
              <a:buFont typeface="Arial" pitchFamily="34" charset="0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Vulnerable </a:t>
            </a:r>
            <a:r>
              <a:rPr lang="en-AU" sz="2200" dirty="0">
                <a:latin typeface="Arial" charset="0"/>
                <a:cs typeface="Arial" charset="0"/>
              </a:rPr>
              <a:t>to targeted attack</a:t>
            </a:r>
            <a:br>
              <a:rPr lang="en-AU" sz="2200" dirty="0">
                <a:latin typeface="Arial" charset="0"/>
                <a:cs typeface="Arial" charset="0"/>
              </a:rPr>
            </a:br>
            <a:r>
              <a:rPr lang="en-AU" sz="2200" dirty="0">
                <a:latin typeface="Arial" charset="0"/>
                <a:cs typeface="Arial" charset="0"/>
              </a:rPr>
              <a:t>eg. fishing effort</a:t>
            </a:r>
          </a:p>
          <a:p>
            <a:pPr marL="174625" lvl="1" indent="-174625">
              <a:buFont typeface="Arial" pitchFamily="34" charset="0"/>
              <a:buChar char="•"/>
              <a:defRPr/>
            </a:pPr>
            <a:endParaRPr lang="en-AU" sz="2200" dirty="0">
              <a:latin typeface="Arial" charset="0"/>
              <a:cs typeface="Arial" charset="0"/>
            </a:endParaRPr>
          </a:p>
          <a:p>
            <a:pPr marL="174625" lvl="1" indent="-174625">
              <a:buFont typeface="Arial" pitchFamily="34" charset="0"/>
              <a:buChar char="•"/>
              <a:defRPr/>
            </a:pPr>
            <a:r>
              <a:rPr lang="en-AU" sz="2200" dirty="0">
                <a:latin typeface="Arial" charset="0"/>
                <a:cs typeface="Arial" charset="0"/>
              </a:rPr>
              <a:t>Provides mechanistic </a:t>
            </a:r>
            <a:r>
              <a:rPr lang="en-AU" sz="2200" dirty="0" smtClean="0">
                <a:latin typeface="Arial" charset="0"/>
                <a:cs typeface="Arial" charset="0"/>
              </a:rPr>
              <a:t>explanation for vulnerability</a:t>
            </a:r>
            <a:br>
              <a:rPr lang="en-AU" sz="2200" dirty="0" smtClean="0">
                <a:latin typeface="Arial" charset="0"/>
                <a:cs typeface="Arial" charset="0"/>
              </a:rPr>
            </a:br>
            <a:r>
              <a:rPr lang="en-AU" sz="2200" dirty="0" smtClean="0">
                <a:latin typeface="Arial" charset="0"/>
                <a:cs typeface="Arial" charset="0"/>
              </a:rPr>
              <a:t>to fishing pressure (Graham</a:t>
            </a:r>
            <a:br>
              <a:rPr lang="en-AU" sz="2200" dirty="0" smtClean="0">
                <a:latin typeface="Arial" charset="0"/>
                <a:cs typeface="Arial" charset="0"/>
              </a:rPr>
            </a:br>
            <a:r>
              <a:rPr lang="en-AU" sz="2200" i="1" dirty="0" smtClean="0">
                <a:latin typeface="Arial" charset="0"/>
                <a:cs typeface="Arial" charset="0"/>
              </a:rPr>
              <a:t>et </a:t>
            </a:r>
            <a:r>
              <a:rPr lang="en-AU" sz="2200" i="1" dirty="0">
                <a:latin typeface="Arial" charset="0"/>
                <a:cs typeface="Arial" charset="0"/>
              </a:rPr>
              <a:t>al. </a:t>
            </a:r>
            <a:r>
              <a:rPr lang="en-AU" sz="2200" dirty="0" smtClean="0">
                <a:latin typeface="Arial" charset="0"/>
                <a:cs typeface="Arial" charset="0"/>
              </a:rPr>
              <a:t>2011, </a:t>
            </a:r>
            <a:r>
              <a:rPr lang="en-AU" sz="2200" i="1" dirty="0" smtClean="0">
                <a:latin typeface="Arial" charset="0"/>
                <a:cs typeface="Arial" charset="0"/>
              </a:rPr>
              <a:t>Ecol Lett</a:t>
            </a:r>
            <a:r>
              <a:rPr lang="en-AU" sz="2200" dirty="0" smtClean="0">
                <a:latin typeface="Arial" charset="0"/>
                <a:cs typeface="Arial" charset="0"/>
              </a:rPr>
              <a:t>)</a:t>
            </a:r>
            <a:endParaRPr lang="en-AU" sz="2200" dirty="0">
              <a:latin typeface="Arial" charset="0"/>
              <a:cs typeface="Arial" charset="0"/>
            </a:endParaRPr>
          </a:p>
          <a:p>
            <a:pPr marL="174625" lvl="1" indent="-174625">
              <a:defRPr/>
            </a:pPr>
            <a:r>
              <a:rPr lang="en-AU" sz="2200" dirty="0">
                <a:latin typeface="Arial" charset="0"/>
                <a:cs typeface="Arial" charset="0"/>
              </a:rPr>
              <a:t>    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974038" y="1412776"/>
            <a:ext cx="4846434" cy="4824536"/>
            <a:chOff x="4046046" y="1052736"/>
            <a:chExt cx="4846434" cy="4824536"/>
          </a:xfrm>
        </p:grpSpPr>
        <p:pic>
          <p:nvPicPr>
            <p:cNvPr id="8" name="Picture 6" descr="Fox &amp; Bellwood Figure 4.tif"/>
            <p:cNvPicPr>
              <a:picLocks noChangeAspect="1"/>
            </p:cNvPicPr>
            <p:nvPr/>
          </p:nvPicPr>
          <p:blipFill>
            <a:blip r:embed="rId3" cstate="print"/>
            <a:srcRect t="2541" b="48570"/>
            <a:stretch>
              <a:fillRect/>
            </a:stretch>
          </p:blipFill>
          <p:spPr bwMode="auto">
            <a:xfrm>
              <a:off x="4046046" y="1576725"/>
              <a:ext cx="4774426" cy="4300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Fox &amp; Bellwood Figure 3.tif"/>
            <p:cNvPicPr>
              <a:picLocks noChangeAspect="1"/>
            </p:cNvPicPr>
            <p:nvPr/>
          </p:nvPicPr>
          <p:blipFill>
            <a:blip r:embed="rId4" cstate="print"/>
            <a:srcRect l="1186" t="6240" r="71537" b="77247"/>
            <a:stretch>
              <a:fillRect/>
            </a:stretch>
          </p:blipFill>
          <p:spPr bwMode="auto">
            <a:xfrm>
              <a:off x="8244408" y="1052736"/>
              <a:ext cx="648072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6" descr="Fox &amp; Bellwood Figure 3.tif"/>
            <p:cNvPicPr>
              <a:picLocks noChangeAspect="1"/>
            </p:cNvPicPr>
            <p:nvPr/>
          </p:nvPicPr>
          <p:blipFill>
            <a:blip r:embed="rId4" cstate="print"/>
            <a:srcRect l="73529" t="6240" b="76529"/>
            <a:stretch>
              <a:fillRect/>
            </a:stretch>
          </p:blipFill>
          <p:spPr bwMode="auto">
            <a:xfrm>
              <a:off x="4788024" y="4509120"/>
              <a:ext cx="602708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1855365"/>
            <a:ext cx="5724128" cy="4525963"/>
          </a:xfrm>
        </p:spPr>
        <p:txBody>
          <a:bodyPr>
            <a:normAutofit/>
          </a:bodyPr>
          <a:lstStyle/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Limited spatial impact of “roving” herbivores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High site fidelity and local site attachment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Non-random movement patterns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Fixed patterns of reef usage from “hub”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Small-worlds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Exception, male </a:t>
            </a:r>
            <a:r>
              <a:rPr lang="en-AU" sz="2600" i="1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AU" sz="2600" i="1" dirty="0" err="1" smtClean="0">
                <a:latin typeface="Arial" pitchFamily="34" charset="0"/>
                <a:cs typeface="Arial" pitchFamily="34" charset="0"/>
              </a:rPr>
              <a:t>rivulatus</a:t>
            </a:r>
            <a:endParaRPr lang="en-A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Summary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17</a:t>
            </a:fld>
            <a:endParaRPr lang="en-AU"/>
          </a:p>
        </p:txBody>
      </p:sp>
      <p:pic>
        <p:nvPicPr>
          <p:cNvPr id="1027" name="Picture 3" descr="C:\Users\Jon&amp;Bec\Pictures\OIRS - 0812\OIRS Nov 08\PB240027.JPG"/>
          <p:cNvPicPr>
            <a:picLocks noChangeAspect="1" noChangeArrowheads="1"/>
          </p:cNvPicPr>
          <p:nvPr/>
        </p:nvPicPr>
        <p:blipFill>
          <a:blip r:embed="rId3" cstate="print"/>
          <a:srcRect l="10078" t="7906" b="16642"/>
          <a:stretch>
            <a:fillRect/>
          </a:stretch>
        </p:blipFill>
        <p:spPr bwMode="auto">
          <a:xfrm>
            <a:off x="0" y="1052737"/>
            <a:ext cx="3203848" cy="2016223"/>
          </a:xfrm>
          <a:prstGeom prst="rect">
            <a:avLst/>
          </a:prstGeom>
          <a:noFill/>
        </p:spPr>
      </p:pic>
      <p:pic>
        <p:nvPicPr>
          <p:cNvPr id="10" name="Picture 4" descr="http://www.kininmonth.com.au/MICRFG/fish/img/P7120090.jpg"/>
          <p:cNvPicPr>
            <a:picLocks noChangeAspect="1" noChangeArrowheads="1"/>
          </p:cNvPicPr>
          <p:nvPr/>
        </p:nvPicPr>
        <p:blipFill>
          <a:blip r:embed="rId4" cstate="print"/>
          <a:srcRect r="6275"/>
          <a:stretch>
            <a:fillRect/>
          </a:stretch>
        </p:blipFill>
        <p:spPr bwMode="auto">
          <a:xfrm>
            <a:off x="0" y="5013176"/>
            <a:ext cx="3203848" cy="1871191"/>
          </a:xfrm>
          <a:prstGeom prst="rect">
            <a:avLst/>
          </a:prstGeom>
          <a:noFill/>
        </p:spPr>
      </p:pic>
      <p:pic>
        <p:nvPicPr>
          <p:cNvPr id="1031" name="Picture 7" descr="C:\Users\Jon&amp;Bec\Pictures\OIRS - 0812\PB240013.JPG"/>
          <p:cNvPicPr>
            <a:picLocks noChangeAspect="1" noChangeArrowheads="1"/>
          </p:cNvPicPr>
          <p:nvPr/>
        </p:nvPicPr>
        <p:blipFill>
          <a:blip r:embed="rId5" cstate="print"/>
          <a:srcRect t="8034" r="14460" b="18596"/>
          <a:stretch>
            <a:fillRect/>
          </a:stretch>
        </p:blipFill>
        <p:spPr bwMode="auto">
          <a:xfrm>
            <a:off x="0" y="3024336"/>
            <a:ext cx="3203575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1916832"/>
            <a:ext cx="5652120" cy="4248472"/>
          </a:xfrm>
        </p:spPr>
        <p:txBody>
          <a:bodyPr>
            <a:noAutofit/>
          </a:bodyPr>
          <a:lstStyle/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Fewer mobile links than thought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Good news:robust to random disturbances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Bad news: vulnerable to targeted attack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Maintain herbivore abundances</a:t>
            </a:r>
          </a:p>
          <a:p>
            <a:r>
              <a:rPr lang="en-AU" sz="2600" dirty="0" smtClean="0">
                <a:latin typeface="Arial" pitchFamily="34" charset="0"/>
                <a:cs typeface="Arial" pitchFamily="34" charset="0"/>
              </a:rPr>
              <a:t>Network theory a useful tool for building dynamic picture of fish movements</a:t>
            </a:r>
            <a:endParaRPr lang="en-A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>
                <a:solidFill>
                  <a:srgbClr val="336699"/>
                </a:solidFill>
              </a:rPr>
              <a:t>Conclusions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18</a:t>
            </a:fld>
            <a:endParaRPr lang="en-AU"/>
          </a:p>
        </p:txBody>
      </p:sp>
      <p:pic>
        <p:nvPicPr>
          <p:cNvPr id="9" name="Picture 17" descr="PIC - Reef covered in alga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655993"/>
            <a:ext cx="3195685" cy="214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PIC - School of parrotfish"/>
          <p:cNvPicPr>
            <a:picLocks noChangeAspect="1" noChangeArrowheads="1"/>
          </p:cNvPicPr>
          <p:nvPr/>
        </p:nvPicPr>
        <p:blipFill>
          <a:blip r:embed="rId4" cstate="print"/>
          <a:srcRect t="3256" r="2168" b="20795"/>
          <a:stretch>
            <a:fillRect/>
          </a:stretch>
        </p:blipFill>
        <p:spPr bwMode="auto">
          <a:xfrm>
            <a:off x="-1" y="1052736"/>
            <a:ext cx="3196581" cy="168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://freshseafoodexporter.files.wordpress.com/2011/12/parrot_fis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725144"/>
            <a:ext cx="3204291" cy="2132856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0" y="6457890"/>
            <a:ext cx="3203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 smtClean="0"/>
              <a:t>http://freshseafoodexporter.com/2011/12/07/frozen-parrot-fish/</a:t>
            </a:r>
            <a:endParaRPr lang="en-A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on&amp;Bec\Pictures\OIRS - 0911\P1010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661248"/>
            <a:ext cx="1595670" cy="1196752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838" y="349250"/>
            <a:ext cx="8818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336699"/>
                </a:solidFill>
              </a:rPr>
              <a:t>Acknowledgements</a:t>
            </a:r>
            <a:endParaRPr lang="en-US" sz="3600" b="1" dirty="0">
              <a:solidFill>
                <a:srgbClr val="336699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46088" y="1062038"/>
            <a:ext cx="8372475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51520" y="1268760"/>
            <a:ext cx="403244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Aft>
                <a:spcPts val="600"/>
              </a:spcAft>
              <a:buFont typeface="Arial" charset="0"/>
              <a:buChar char="•"/>
              <a:defRPr/>
            </a:pPr>
            <a:r>
              <a:rPr lang="en-AU" sz="2000" u="sng" dirty="0">
                <a:latin typeface="Arial" charset="0"/>
                <a:cs typeface="Arial" charset="0"/>
              </a:rPr>
              <a:t>Funding</a:t>
            </a:r>
            <a:endParaRPr lang="en-AU" sz="2000" dirty="0">
              <a:latin typeface="Arial" charset="0"/>
              <a:cs typeface="Arial" charset="0"/>
            </a:endParaRPr>
          </a:p>
          <a:p>
            <a:pPr marL="179388" indent="-179388">
              <a:spcAft>
                <a:spcPts val="0"/>
              </a:spcAft>
              <a:defRPr/>
            </a:pPr>
            <a:r>
              <a:rPr lang="en-AU" sz="2000" dirty="0">
                <a:latin typeface="Arial" charset="0"/>
                <a:cs typeface="Arial" charset="0"/>
              </a:rPr>
              <a:t>	</a:t>
            </a:r>
            <a:r>
              <a:rPr lang="en-AU" sz="1400" dirty="0">
                <a:latin typeface="Arial" charset="0"/>
                <a:cs typeface="Arial" charset="0"/>
              </a:rPr>
              <a:t>AATAMS (IMOS)</a:t>
            </a:r>
            <a:br>
              <a:rPr lang="en-AU" sz="1400" dirty="0">
                <a:latin typeface="Arial" charset="0"/>
                <a:cs typeface="Arial" charset="0"/>
              </a:rPr>
            </a:br>
            <a:r>
              <a:rPr lang="en-AU" sz="1400" dirty="0" smtClean="0">
                <a:latin typeface="Arial" charset="0"/>
                <a:cs typeface="Arial" charset="0"/>
              </a:rPr>
              <a:t>ACRS </a:t>
            </a:r>
            <a:r>
              <a:rPr lang="en-AU" sz="1400" dirty="0">
                <a:latin typeface="Arial" charset="0"/>
                <a:cs typeface="Arial" charset="0"/>
              </a:rPr>
              <a:t/>
            </a:r>
            <a:br>
              <a:rPr lang="en-AU" sz="1400" dirty="0">
                <a:latin typeface="Arial" charset="0"/>
                <a:cs typeface="Arial" charset="0"/>
              </a:rPr>
            </a:br>
            <a:r>
              <a:rPr lang="en-AU" sz="1400" dirty="0" smtClean="0">
                <a:latin typeface="Arial" charset="0"/>
                <a:cs typeface="Arial" charset="0"/>
              </a:rPr>
              <a:t>Australian Research Council </a:t>
            </a:r>
            <a:r>
              <a:rPr lang="en-AU" sz="1400" dirty="0">
                <a:latin typeface="Arial" charset="0"/>
                <a:cs typeface="Arial" charset="0"/>
              </a:rPr>
              <a:t>(</a:t>
            </a:r>
            <a:r>
              <a:rPr lang="en-AU" sz="1400" dirty="0" err="1">
                <a:latin typeface="Arial" charset="0"/>
                <a:cs typeface="Arial" charset="0"/>
              </a:rPr>
              <a:t>CoECRS</a:t>
            </a:r>
            <a:r>
              <a:rPr lang="en-AU" sz="1400" dirty="0">
                <a:latin typeface="Arial" charset="0"/>
                <a:cs typeface="Arial" charset="0"/>
              </a:rPr>
              <a:t>)</a:t>
            </a:r>
            <a:br>
              <a:rPr lang="en-AU" sz="1400" dirty="0">
                <a:latin typeface="Arial" charset="0"/>
                <a:cs typeface="Arial" charset="0"/>
              </a:rPr>
            </a:br>
            <a:r>
              <a:rPr lang="en-AU" sz="1400" dirty="0">
                <a:latin typeface="Arial" charset="0"/>
                <a:cs typeface="Arial" charset="0"/>
              </a:rPr>
              <a:t>Vemco (Amirix) Pty Ltd, </a:t>
            </a:r>
            <a:br>
              <a:rPr lang="en-AU" sz="1400" dirty="0">
                <a:latin typeface="Arial" charset="0"/>
                <a:cs typeface="Arial" charset="0"/>
              </a:rPr>
            </a:br>
            <a:r>
              <a:rPr lang="en-AU" sz="1400" dirty="0" smtClean="0">
                <a:latin typeface="Arial" charset="0"/>
                <a:cs typeface="Arial" charset="0"/>
              </a:rPr>
              <a:t>James </a:t>
            </a:r>
            <a:r>
              <a:rPr lang="en-AU" sz="1400" dirty="0">
                <a:latin typeface="Arial" charset="0"/>
                <a:cs typeface="Arial" charset="0"/>
              </a:rPr>
              <a:t>Cook University (GRS)</a:t>
            </a:r>
            <a:br>
              <a:rPr lang="en-AU" sz="1400" dirty="0">
                <a:latin typeface="Arial" charset="0"/>
                <a:cs typeface="Arial" charset="0"/>
              </a:rPr>
            </a:br>
            <a:endParaRPr lang="en-AU" sz="1400" dirty="0">
              <a:latin typeface="Arial" charset="0"/>
              <a:cs typeface="Arial" charset="0"/>
            </a:endParaRPr>
          </a:p>
          <a:p>
            <a:pPr marL="179388" indent="-179388">
              <a:spcAft>
                <a:spcPts val="600"/>
              </a:spcAft>
              <a:buFont typeface="Arial" charset="0"/>
              <a:buChar char="•"/>
              <a:defRPr/>
            </a:pPr>
            <a:r>
              <a:rPr lang="en-AU" sz="2000" u="sng" dirty="0" smtClean="0">
                <a:latin typeface="Arial" charset="0"/>
                <a:cs typeface="Arial" charset="0"/>
              </a:rPr>
              <a:t>Field assistance</a:t>
            </a:r>
          </a:p>
          <a:p>
            <a:pPr marL="179388">
              <a:spcAft>
                <a:spcPts val="600"/>
              </a:spcAft>
              <a:defRPr/>
            </a:pPr>
            <a:r>
              <a:rPr lang="en-AU" sz="1400" dirty="0" smtClean="0">
                <a:latin typeface="Arial" charset="0"/>
                <a:cs typeface="Arial" charset="0"/>
              </a:rPr>
              <a:t>J Bathgate, S Bennett, S </a:t>
            </a:r>
            <a:r>
              <a:rPr lang="en-AU" sz="1400" dirty="0" err="1" smtClean="0">
                <a:latin typeface="Arial" charset="0"/>
                <a:cs typeface="Arial" charset="0"/>
              </a:rPr>
              <a:t>Blowes</a:t>
            </a:r>
            <a:r>
              <a:rPr lang="en-AU" sz="1400" dirty="0" smtClean="0">
                <a:latin typeface="Arial" charset="0"/>
                <a:cs typeface="Arial" charset="0"/>
              </a:rPr>
              <a:t>, R Bonaldo, R </a:t>
            </a:r>
            <a:r>
              <a:rPr lang="en-AU" sz="1400" dirty="0" err="1" smtClean="0">
                <a:latin typeface="Arial" charset="0"/>
                <a:cs typeface="Arial" charset="0"/>
              </a:rPr>
              <a:t>Brooker</a:t>
            </a:r>
            <a:r>
              <a:rPr lang="en-AU" sz="1400" dirty="0" smtClean="0">
                <a:latin typeface="Arial" charset="0"/>
                <a:cs typeface="Arial" charset="0"/>
              </a:rPr>
              <a:t>, P Cowman, C Goatley, A Gonzalez-Cabello, C Lefevre, T Sunderland</a:t>
            </a:r>
            <a:br>
              <a:rPr lang="en-AU" sz="1400" dirty="0" smtClean="0">
                <a:latin typeface="Arial" charset="0"/>
                <a:cs typeface="Arial" charset="0"/>
              </a:rPr>
            </a:br>
            <a:r>
              <a:rPr lang="en-AU" sz="1400" dirty="0" smtClean="0"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14" name="Picture 10" descr="Vemco Emble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4551235"/>
            <a:ext cx="13731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 descr="C:\Users\Jon&amp;Bec\Pictures\Lizard Isl Sept 2007\P1010053.JPG"/>
          <p:cNvPicPr>
            <a:picLocks noChangeAspect="1" noChangeArrowheads="1"/>
          </p:cNvPicPr>
          <p:nvPr/>
        </p:nvPicPr>
        <p:blipFill>
          <a:blip r:embed="rId5" cstate="print"/>
          <a:srcRect l="22290" t="9740" r="31702" b="24117"/>
          <a:stretch>
            <a:fillRect/>
          </a:stretch>
        </p:blipFill>
        <p:spPr bwMode="auto">
          <a:xfrm>
            <a:off x="1403648" y="5661248"/>
            <a:ext cx="110974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G_5420.JPG"/>
          <p:cNvPicPr>
            <a:picLocks noChangeAspect="1"/>
          </p:cNvPicPr>
          <p:nvPr/>
        </p:nvPicPr>
        <p:blipFill>
          <a:blip r:embed="rId6" cstate="print"/>
          <a:srcRect t="12238"/>
          <a:stretch>
            <a:fillRect/>
          </a:stretch>
        </p:blipFill>
        <p:spPr bwMode="auto">
          <a:xfrm>
            <a:off x="4499992" y="5661248"/>
            <a:ext cx="1817756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Jon&amp;Bec\Pictures\OIRS - 0812\PB240017.JPG"/>
          <p:cNvPicPr>
            <a:picLocks noChangeAspect="1" noChangeArrowheads="1"/>
          </p:cNvPicPr>
          <p:nvPr/>
        </p:nvPicPr>
        <p:blipFill>
          <a:blip r:embed="rId7" cstate="print"/>
          <a:srcRect r="12034"/>
          <a:stretch>
            <a:fillRect/>
          </a:stretch>
        </p:blipFill>
        <p:spPr bwMode="auto">
          <a:xfrm>
            <a:off x="-1" y="5661248"/>
            <a:ext cx="1403649" cy="1196752"/>
          </a:xfrm>
          <a:prstGeom prst="rect">
            <a:avLst/>
          </a:prstGeom>
          <a:noFill/>
        </p:spPr>
      </p:pic>
      <p:pic>
        <p:nvPicPr>
          <p:cNvPr id="1027" name="Picture 3" descr="C:\Users\Jon&amp;Bec\Pictures\OIRS - 0901\P2130004.JPG"/>
          <p:cNvPicPr>
            <a:picLocks noChangeAspect="1" noChangeArrowheads="1"/>
          </p:cNvPicPr>
          <p:nvPr/>
        </p:nvPicPr>
        <p:blipFill>
          <a:blip r:embed="rId8" cstate="print"/>
          <a:srcRect l="16064" t="17403"/>
          <a:stretch>
            <a:fillRect/>
          </a:stretch>
        </p:blipFill>
        <p:spPr bwMode="auto">
          <a:xfrm>
            <a:off x="7522471" y="5661248"/>
            <a:ext cx="1621530" cy="1196752"/>
          </a:xfrm>
          <a:prstGeom prst="rect">
            <a:avLst/>
          </a:prstGeom>
          <a:noFill/>
        </p:spPr>
      </p:pic>
      <p:pic>
        <p:nvPicPr>
          <p:cNvPr id="17" name="Picture 18" descr="090208_lab.jpg"/>
          <p:cNvPicPr>
            <a:picLocks noChangeAspect="1"/>
          </p:cNvPicPr>
          <p:nvPr/>
        </p:nvPicPr>
        <p:blipFill>
          <a:blip r:embed="rId9" cstate="print"/>
          <a:srcRect t="9724" b="11368"/>
          <a:stretch>
            <a:fillRect/>
          </a:stretch>
        </p:blipFill>
        <p:spPr bwMode="auto">
          <a:xfrm>
            <a:off x="2483768" y="5661248"/>
            <a:ext cx="2024509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391472" y="1268760"/>
            <a:ext cx="475252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Aft>
                <a:spcPts val="600"/>
              </a:spcAft>
              <a:buFont typeface="Arial" charset="0"/>
              <a:buChar char="•"/>
              <a:defRPr/>
            </a:pPr>
            <a:r>
              <a:rPr lang="en-AU" sz="2000" u="sng" dirty="0" smtClean="0">
                <a:latin typeface="Arial" charset="0"/>
                <a:cs typeface="Arial" charset="0"/>
              </a:rPr>
              <a:t>Advice and helpful discussions</a:t>
            </a:r>
          </a:p>
          <a:p>
            <a:pPr marL="179388" indent="-179388">
              <a:defRPr/>
            </a:pPr>
            <a:r>
              <a:rPr lang="en-AU" sz="2800" dirty="0" smtClean="0">
                <a:latin typeface="Arial" charset="0"/>
                <a:cs typeface="Arial" charset="0"/>
              </a:rPr>
              <a:t>  </a:t>
            </a:r>
            <a:r>
              <a:rPr lang="en-AU" sz="1400" dirty="0" smtClean="0">
                <a:latin typeface="Arial" charset="0"/>
                <a:cs typeface="Arial" charset="0"/>
              </a:rPr>
              <a:t>A Barnett, J Bathgate, D Booth, J H Choat, J Donelson, B </a:t>
            </a:r>
            <a:r>
              <a:rPr lang="en-AU" sz="1400" dirty="0" err="1" smtClean="0">
                <a:latin typeface="Arial" charset="0"/>
                <a:cs typeface="Arial" charset="0"/>
              </a:rPr>
              <a:t>Ebner</a:t>
            </a:r>
            <a:r>
              <a:rPr lang="en-AU" sz="1400" dirty="0" smtClean="0">
                <a:latin typeface="Arial" charset="0"/>
                <a:cs typeface="Arial" charset="0"/>
              </a:rPr>
              <a:t>, C Fulton, C </a:t>
            </a:r>
            <a:r>
              <a:rPr lang="en-AU" sz="1400" dirty="0" err="1" smtClean="0">
                <a:latin typeface="Arial" charset="0"/>
                <a:cs typeface="Arial" charset="0"/>
              </a:rPr>
              <a:t>Simpfendorfer</a:t>
            </a:r>
            <a:r>
              <a:rPr lang="en-AU" sz="1400" dirty="0" smtClean="0">
                <a:latin typeface="Arial" charset="0"/>
                <a:cs typeface="Arial" charset="0"/>
              </a:rPr>
              <a:t>, T Stieglitz, P </a:t>
            </a:r>
            <a:r>
              <a:rPr lang="en-AU" sz="1400" dirty="0" err="1" smtClean="0">
                <a:latin typeface="Arial" charset="0"/>
                <a:cs typeface="Arial" charset="0"/>
              </a:rPr>
              <a:t>Ridd</a:t>
            </a:r>
            <a:r>
              <a:rPr lang="en-AU" sz="1400" dirty="0" smtClean="0">
                <a:latin typeface="Arial" charset="0"/>
                <a:cs typeface="Arial" charset="0"/>
              </a:rPr>
              <a:t>, J Theim, R </a:t>
            </a:r>
            <a:r>
              <a:rPr lang="en-AU" sz="1400" dirty="0" err="1" smtClean="0">
                <a:latin typeface="Arial" charset="0"/>
                <a:cs typeface="Arial" charset="0"/>
              </a:rPr>
              <a:t>Vallee</a:t>
            </a:r>
            <a:r>
              <a:rPr lang="en-AU" sz="1400" dirty="0" smtClean="0">
                <a:latin typeface="Arial" charset="0"/>
                <a:cs typeface="Arial" charset="0"/>
              </a:rPr>
              <a:t>, Reef-fish lab colleagues</a:t>
            </a:r>
            <a:r>
              <a:rPr lang="en-AU" dirty="0" smtClean="0">
                <a:latin typeface="Arial" charset="0"/>
                <a:cs typeface="Arial" charset="0"/>
              </a:rPr>
              <a:t/>
            </a:r>
            <a:br>
              <a:rPr lang="en-AU" dirty="0" smtClean="0">
                <a:latin typeface="Arial" charset="0"/>
                <a:cs typeface="Arial" charset="0"/>
              </a:rPr>
            </a:br>
            <a:endParaRPr lang="en-AU" dirty="0" smtClean="0">
              <a:latin typeface="Arial" charset="0"/>
              <a:cs typeface="Arial" charset="0"/>
            </a:endParaRPr>
          </a:p>
          <a:p>
            <a:pPr marL="179388" indent="-179388">
              <a:spcAft>
                <a:spcPts val="600"/>
              </a:spcAft>
              <a:defRPr/>
            </a:pPr>
            <a:endParaRPr lang="en-AU" sz="1400" dirty="0" smtClean="0">
              <a:latin typeface="Arial" charset="0"/>
              <a:cs typeface="Arial" charset="0"/>
            </a:endParaRPr>
          </a:p>
          <a:p>
            <a:pPr marL="179388" indent="-179388">
              <a:spcAft>
                <a:spcPts val="600"/>
              </a:spcAft>
              <a:buFont typeface="Arial" charset="0"/>
              <a:buChar char="•"/>
              <a:defRPr/>
            </a:pPr>
            <a:r>
              <a:rPr lang="en-AU" sz="2000" u="sng" dirty="0" smtClean="0">
                <a:latin typeface="Arial" charset="0"/>
                <a:cs typeface="Arial" charset="0"/>
              </a:rPr>
              <a:t>Project logistics</a:t>
            </a:r>
          </a:p>
          <a:p>
            <a:pPr marL="179388" indent="-179388">
              <a:spcAft>
                <a:spcPts val="0"/>
              </a:spcAft>
              <a:defRPr/>
            </a:pPr>
            <a:r>
              <a:rPr lang="en-AU" sz="1400" dirty="0" smtClean="0">
                <a:latin typeface="Arial" charset="0"/>
                <a:cs typeface="Arial" charset="0"/>
              </a:rPr>
              <a:t>	Staff of OIRS, Rob </a:t>
            </a:r>
            <a:r>
              <a:rPr lang="en-AU" sz="1400" dirty="0" err="1" smtClean="0">
                <a:latin typeface="Arial" charset="0"/>
                <a:cs typeface="Arial" charset="0"/>
              </a:rPr>
              <a:t>Gegg</a:t>
            </a:r>
            <a:r>
              <a:rPr lang="en-AU" sz="1400" dirty="0" smtClean="0">
                <a:latin typeface="Arial" charset="0"/>
                <a:cs typeface="Arial" charset="0"/>
              </a:rPr>
              <a:t>, Phil Osmond, J Tanner, </a:t>
            </a:r>
            <a:br>
              <a:rPr lang="en-AU" sz="1400" dirty="0" smtClean="0">
                <a:latin typeface="Arial" charset="0"/>
                <a:cs typeface="Arial" charset="0"/>
              </a:rPr>
            </a:br>
            <a:r>
              <a:rPr lang="en-AU" sz="1400" dirty="0" smtClean="0">
                <a:latin typeface="Arial" charset="0"/>
                <a:cs typeface="Arial" charset="0"/>
              </a:rPr>
              <a:t>S </a:t>
            </a:r>
            <a:r>
              <a:rPr lang="en-AU" sz="1400" dirty="0" err="1" smtClean="0">
                <a:latin typeface="Arial" charset="0"/>
                <a:cs typeface="Arial" charset="0"/>
              </a:rPr>
              <a:t>Wismer</a:t>
            </a:r>
            <a:endParaRPr lang="en-AU" sz="1400" dirty="0" smtClean="0">
              <a:latin typeface="Arial" charset="0"/>
              <a:cs typeface="Arial" charset="0"/>
            </a:endParaRPr>
          </a:p>
          <a:p>
            <a:endParaRPr lang="en-AU" dirty="0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BzAOEDASIAAhEBAxEB/8QAHAABAAIDAQEBAAAAAAAAAAAAAAQFAQMGAgcI/8QARRAAAQMDAwIEAwUEBQoHAAAAAQIDBAAFEQYSITFBE1FhgSJxkQcUIzKhFUKx0RYzUmKCFzQ1N0NTVHOSwlVyssHS4fD/xAAaAQEAAwEBAQAAAAAAAAAAAAAAAQIDBAUG/8QAKhEAAgICAgEDAwQDAQAAAAAAAAECEQMhEjEEIkFREzJhQnGBsSNSkfD/2gAMAwEAAhEDEQA/APuNKxWaAUpSgFKUoBSleHFhCVKUQlKQSVE4AFAeiQK5rUOsrXZVKZyqVLHBZZI+E/3j0H8fSqa63y66mlOW7SyFpiJ4dnH4Uq9ArsPlyflW+0/ZvbmG0qujzkt3qpKFFtGfY5P1rVQjHczGU5S1D/pytz17epiiGHW4TXZDSQVe6j/9Vz8m4TZJKpE2S7/5nVH9K+1saZsbCQlq1ROO5bBJ+ZPNapWk7BKRtctcdOf3mk+Gr6pwa0WaEekYywZH3I+Ic+uetSo1ynxCDGmyWsdkPKA+mcV395+zVlQLlnlKbUP9k/8AEk+/UfrXA3O2zLVJMe4R1suDpkcL9Unofat45IzMJY5w7L+2a/vcNQEhbcxvuHUgK/6hj/3ruLBre13ZSWXVKhyScBD2Nqz/AHVdD74NfHaHkY4x3HnUSwxl+C0M84/k/RWayK+RaU1tJtSkxrktciD0BPK2h6eY9D7V9XiSWZcdt+M4h1lwbkrQcgiuOeNweztx5YzWjdSlKoaClKUApSlAKUpQClKUApSlAeVDKSOfatEZ8la2HT+M31/vDsR/+61JqDcoin0pcYX4cpr4m1+f90+hqVXTKTtK0Tc1mq223RuWVMup8GU3w4yrt8vMVY5o4uLpkxkpK0ZpSlQWME4rlri2/qmWuEw6WrMyvbJeQeZSh1bSf7I7nz4q9uKHZCBGaUpsO8OOJOClHfB8z0Hlye1b2GWorDbMdtLbTY2pQgYAAqydFZLlo8w4keDHRHiNJaZQMJQkYAqHd7zHtqcKO93s2k8+/lUK+agbjBTEMhb/AEK+oR/M1x7ji3VqccWVLUclSjkk114PFc/VPo8/yvOWP0Y+/wCi6d1RcFqOwNNjsAnNbI2q5aFj7y224jvtG01z9e2m1vOJbaQVrUcBI713Px8VfaeZHy8/K1I+jQZrE5kOx1bhnBHcH1rXdbZDusRUWcyl1tXn1SfMHsa02S2i2xAg4Lq+XCPOrHPJrxpUpeg+hx8pQXNbPjOqtKS7C6XU7n4KjlLwT+T0UO3z6H06VefZjZYk1qbNnxWnwlaW2g6gKCeCVEA8dxX0lxCXEqQ4ApChgpUMgitMOJGhMhmHHajtAkhtpASnnrwK0eduHFma8dRny9ikuWibFPScQ0xXD0XH+DHsOP0qtslsu2kpng7zOszqvjUlOFME/vbfLpnHz4rtc1gHIrPm6p9GjhG7RlJzyOleq89KZFVLnqlKUJFKUoBSlKAUpSgFKUoBWCKzSgKm8WlM7DzKi1Lb/I4k49jVYzqCVb3jGuzBKk9Fp6kefka6io82CxNaLchsLT59CPka2hkVcZq0c2XDK+WJ0yNHvdvfAKZSEk9l/Cf1qQqfESMqlMAf8wVzM/Sj6CVQnEuJz+Vw4I9+hqlkQJcY/jRnEeu3j610R8fDk+2Zyz8vyMepQOxl6it8cZS6XleTYz+vSueueoZUzLbX4DJ7JPxH5n+VU3Q4NZAJ6c11Y/FxQ29nDl83Nk9PRilTI9smySA1FdIPcjaPqauoOlHFEKnOJSn+w3yT71pPPjh2zLH42XI9I5+JGelvJZjtlxZ7DsPM+VdrZLK1bU+IshyQRyvy9BU+JDZhtBuO2lCfTv8AOpBrzc/lSyaWkex43hRw+qW2UOr3XGbe0plxbai8BlCiD+VXlULUb76Ils8J51Clo52rIKjhP1qVrT/RzP8Azx/6VVD1B/U2f5D/ALavgS4wv8mPkt8slP2RY6cnly0rMhwqXH3b1KPOOtUFvnS37xHUt90IcfzsKzjGemK9XbxbbOnxm8+HKSCPUHn+YqQ7GEO82ljoUpRu+eTn9a1jGMbl/sn/AEYynOXGL/S0n+dkq5Spdyu5tsN3wm2+HFA+XXp7CtE6BOsrX3yLNccSkgLSrOOfTPIrLTqbVqh8yspaf3YWegB5/jxU3U1zi/sxxhp1txx3AwhQOBnk1RWpRjFaf/mavjKE5zl6lf8AHwab5eHzaIrsVRbMjO5Q6pwOgPz/AIVoNseTHEi03N2Q8CCUhwc/r+hr2p1u22iFDuMRTrbuSok42HOfrzUa6Wy3Ro33uBNIWnlCfEBJ+XekKXpWtv2uyuTlJuct6Wrpr9jrIS3lRWjKTteKRvA863iq6wvOyLUw7I5WQeT3AJwfpViK4pKpNHqY3cEzNKUqpcUpSgFKUoBSlKAUpWKAzSsVmgMGsYzXqlAayy2r8zaT8xRLaEflSB8hWymKWyOK+DzisihpQkzQ0rBoCNPgxp7YblI3oSrcBuI56dj61rk2uJJDIfaKgz+QbyMdPI+gqbxSpUmvco4RfaIkq3RJT7T0hoLca5QckY5z70etsV+W3Kday83jYrcRjHpUugxRTfyPpxfsRZsCNOb2SmwsDp2I+RFRYlgt0VwOtsFShyN6irHsataVKnJKk9EPFjcuTirI8mMzKaLUltLiD2IquRpu1oc3lhSvRS1EfTNXBxSkZyiqTEsUJO5KzyhCUJCUgADgAdq90pVTQUpSgFKUoBSlKAUpSgKLTt2D1gtsq5yW0vyUcKWQnerBJx7An2qZCvlrnPFmHOYedCdxQheTjzHmPWuRhx2pNh0ay8kKbVKG5J6HDbhwfTir7UjaEzrA6lIDguIQFDrtLa8j5cD6VpKK5GMZPiZtmpoU68y4KJkRSUqQIxQ4Cp3Kcqxzzj0qdKv1qiSTGkz47TycFSFLAKc9M+VV1uARf9RKQkbkBgpwOn4dQNMrnnT8ZSbQzIEpvxXnFSEguqVyokEZ74wemMUcUTzl0dVJmR4sZUmS820wkZLi1AJA881Hi3u2SwPu01hwlYQAF87iCQMeoBrlbaw59+sNvneEqO2uYtttDgcSFII8NJPcpSpXHmn0q21LHj/tOwvkAPicEJI6lO1RI+uKhxS0FNvZbP3e3xgPvExhvLvg/E4B+Jx8Pz5HHrWuZf7VCfUxLnsNOpGVIUvlI8z5e9VWn4TC7peZjqAt5M1SEKUM7E7UE7fLJ6/IV5tL7q476rJbQ9HefccMmY+E+KSo5IABO3PAyOgFOKHNkzUOoo1rix3ESI3iPOI2JccHxNlQClDnkAHOanqu1vbgJnLmMCGoZS9vGwj0PeuQYTnQ8ILCMouKUjaOABJIwPTt8qtLwHlaqgIZiIkiPFW620p0ISFFQBVyOSBx6ZPnU8URzff7F7BucK4JUqFJbfCDhWxWSn5jtWiTfrVGkmNInx23k4CkqcHw56Z8veqWX+0E3uJOVDYhrDTzbh+8hSnk7CoAJA+IhQB9ATVjpSLH/o1D+BCxIZDrxUAfEWoZUT5mqtJbLKTbo2adlvzGpyn3N/hzXG0HHRIxgVR/aLerjZm4Jtz/AIRdUsL+EKzjGOtTtCstx7fPZZJLbdxeSnJzgAgY9ulVH2ocv2QHoZBz9U1eKX1KKSb+mXOkb6blpoTpriS6xvD6hx+XnP0wa5TTWrbvctVRIzsjMR91z8MtgYTtWQM+wquuUl7TsnUVlQlRRMKfBA6AKOePmlRH+Gplvt/7K13p+GQN6YwLhHdZbcKv1rVQirdd9GLnJ8VfVWfQp9+tVtc8KdPjsOHkIWsA/Strd1gOwlTW5bCoqPzPBY2p+Z7VwcT7rMvl1cstiXdHi6oPPTnkhtJyfygjp1A9BVbYAU6T1W2oJG0AbU/lzyDj0rP6So1+tKz6M9fLasNss3CN48hsqY/EB3cE5Hpx+lV+nboWLIqVeb1BkgO7TJaWA2OBxnzzVRo2wQBptu6ONeJNU24tLqicpHIAHpiuZi/6rpByf8+R/wBtSsadr80Q8klTfxZ9Nc1FZ230sLuUUOqxtR4gyc9Kmy5saEwX5b7bLQ6rcVgV861HYbdE0FElMxkCUEtKU8PzLKvzZPvUa+PSZ1z01HcjiWPuTbiI63NiXlqSc5P+Efw71CxxfTJeVrtfB9Htt5t10CjbpjMnb+bw15xU+vm7FsubOq7dObtUa1gK2uNNS0EOpPBO3I7Hpg8gV9Iqk4pPRpjk5LYpSlUNBSlKAUpSgKaNp9iPGtbCXnCLave2TjKjtUnn2UelTLhb0TlxFOLWkxnw+nb+8QCMH0+KptKm2RxRVptBbvDtwZlOth8J8dgBJQ4UggHkZHXse1RhYHmPFbt11kxIzqirwUoQoIJ5O0kZHJzjt2q9rBpbI4o5m8w7dbbdAiOsyERGneJbK/jjKwSFqPXk8E+vPFV6G4k29WwQrg9dZLT/AIjkhSgpLLQSrj4QEjJI9Tx5VY3/AFna7PIMVaXpMkcKaYSDt9CSQM+nWs6e1darw/8Ado4XGk/7l1IBV54I4P8AGr1JK6M7g5VZcQLeiEuWtC1LMl8vKCsfCSAMD04qtY065GbXFi3SUzBUsqDCQnKQTkpSvGQMk/LtW9OoYqtRKsYbd+8pRvK8DZjAPXOc8jtVvk1V2i64vookaZYbtLlsbkPpj+N4rONuWDu3AJ45APPOa3y7KZTcVa5ryZ0XPhzEJSFHPUFONpB44x2FW2aVHJk8UVMOzFucJ02W5MlIQW21LSlKW0nG7CQOpwOa0N6fdjBxmBc5UWItRV4CUoVsyckJUQSkenbtV7TNOTHFFdZbOxZozkeIVeEt0uAKOduccfpUbUOnWL6uIp951sxl70+Hjk5HXPyq6rytWxBUegGaW7scVVFHeNLQrtd4lykKcDkYp+FOMObTkA17kabjv6jj3xT7ofYTtS2MbTwoeWf3v0rdp6+sX6K5IjMvtJQvYQ8gJJOAfM+dWtS5SRCjF+xyh0S03OkSIVznRG5Kip1plYAOTnAOMgcn5VshaLhw7fcYLUiR4M4BKgrblAGcY49e9dPmlOcvkLHH4K62Wlu3WdFtbcWttKFJC1Yzzny+dU6NEw29OrsolyfBW6HfE+HcCMcdMdq6mqR7UGZDrNvts2f4BKXXI4QEJUOqQpShk/KilL2YcY1s93PT7FwsSLQ464hpCUALTjd8OMenao1z0lAuNvgxXFuochNpQxJQrC0gAD36D3qxtF3jXVLvghxt5lWx5h5O1xo+o/gehqwpbQ4xaOatGj40C4ouMqXKny2xhpySvPh9Rx9T9a6asVomy2YMZcmUvYyjG5WM4ycVDbk9kqKitEilYBzQmoLGaVilAZpWKUBmlKUArVIWW2HFjqlJI+eK215UkKTggEeVCGfPPssjsyxcrk+hK5ReCdyhkjI3E+5V+lePtNZbt8223aIA3KSo528b9uCCf4e9e/2Tf9JXSS9Yov3+BIJV4efy9wCMg8Z6jPrWWLPfNUXqNN1DGEOHGIKGM/n5zjGSeTjJOOmK6b9XO9HL+nhW/wBjRcm7g/8AaTIbtbyI8hbABdWjd4afDTk48/51PtNyvNn1Umx3ib9/akN72XigJOcE+3QjGT2rXdYV9j64kXe224yWUsp6rSkODakFIJPX27V7tVvvF41Yi93WCqAzGb2stqUCScED1/eJJIFQ6a/gU713ZUJv9zuU+aJWpBZ3GlkMx1MjYcZ4Kj07Zznrn0q9uepLlaNKR3pa4zlykLLbbrSgtCh138cdPbNQJzF5KpUe86ZauzhJEeY2EJOPmOR59q1o0XcnNGNxl7BcG3zIbZUsEJBGCjPIyevlmlR1YXPdEZ3UNysqo806ni3dC1YfiI2ApHfBH8RjtVler5e16vRb7NIy2/HSW21pTtSVAneeM8DmtDcK53ByNGb0Za4B3Dx5T0dpaQO5Ccfz6+9WhtM1P2isT0RFC3txgjxgUhIIQoYxnPcdqNxsRUq/kgyJl/03d7Oi63VUqLIWUPHYkJyVEDnGeik/Q1PRdrjO1xMhxpK0W+CwS4gJSQpeO/Gep8/3am69s7t4sRREbLkphwOtJSQCrsRk+h/QVF0LaJsK3T5NzZW3OmOKKg4QVEAcZIJHJJPvVbi42+y9SU+K6KC36ivC9Dzp6pyjLblIQl3YgYSduRgDHc9q9XCXqpiwxdQG8hLa0NlMdDQ6K6FXmTxnp14rXb9P3hvQk+C5b3UynJSFIaKk5Ukbcnrjsavrxa5732eQ7ezFWuYhmOlTIIyCnbkdccYPer3FPXyZpScd30Rb9qO5yWbFCtKxHlXRhDy3eDsCscDI+fPp61EucrU1gulphSbz97YkyE/iBlKVKG5IKDnPHPBznk1m8WiSzA03IjvssXeJGbQIr7iUqWQE8Ak4yDx171Cv7l7k3ywuXtpiO4qQnwozStxSAtOVKIJ6/PHFIpar8iTe770fUu1ctDTdtPeNHbtirjCU+48h2O6lLqQtRUQUKxnBJ5B6dq6k9MVzFpeudiji2zYEyayySGZjSg4XEZyAoE7godPasI9HRJe4+9MTxdJNl8SPe0x0hbbyNqxtyUBSVcYJyM+tSZ14W9ptiVbllEqaENxyQCUOL45B/s8kj0rza2Zs2+u3aVDVCaSx4DLbigXHBuyVKA6DjgZqFaobv9KH4hIMK3LVKZHkt4HA/wAP4nsoVOiLZ6kTVuXuTBuN4dtqWwhMZKShHj5Tkr3KByc5GB5Vo1ExclaTkffZ6ipleAtkIIkt7xtUoEcH5Y5qylOym5cuPcrYu4QnFBUdbTKFhKcDKFJJ88nOOh9KrE2ecNLXaOzDUz473ixIO8HwkDb8I5wMlJOM4Gasn0yr+CddZciAuDaTdi05I8Rbs6QGwpKE9gMBO7KgBx26Gtca4iDdoUZq8i4xpqlNbFuIWtpYSVAgp6pO0g574rbc2pEl6BeGrW48pkLaehvBG8oURyMnGQUg9ema2R/Hl3SOYtqMKIzlbrrzSEqcOMBKQOR5k+gpqid3oiWlu63i1OS37tIjuBx5LPgJRjCVqAKsjnp08h580gJu11sKbou7PR5KmittDKE+GkjPJBBKs4yee/GKtNNxn4tiSxIaUh3xHjtOM4LiyP0INebDFfj6WjxXmyh9LBSUHqDzVWyVE4D/ACnXP/hGfqaVz/8ARDUv/gsn/rb/APlSujjjOXnP8n3qlKVyHeKxSlAMc1jHFKVAGBTAxSlAMUwKUoECAazilKke4wOKClKAYrGKUoDnNe2+LLsTr0hkLdYG5peSCknr0rmfs2iMzprk2alT8lj+qcdWpRR8smlK3i/8bOaaX1UfSqY4pSudHSQ7y4tm0TXmlFLiI7ikqHUEJODVXodIXYm5a8qkSlF15xRyVq6ZPsAKUq6+0zf3ov8AFMUpVTQAUAFKUIM4pSlCTNKUoD//2Q=="/>
          <p:cNvSpPr>
            <a:spLocks noChangeAspect="1" noChangeArrowheads="1"/>
          </p:cNvSpPr>
          <p:nvPr/>
        </p:nvSpPr>
        <p:spPr bwMode="auto">
          <a:xfrm>
            <a:off x="63500" y="-519113"/>
            <a:ext cx="2076450" cy="1066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32" name="AutoShape 8" descr="data:image/jpeg;base64,/9j/4AAQSkZJRgABAQAAAQABAAD/2wBDAAkGBwgHBgkIBwgKCgkLDRYPDQwMDRsUFRAWIB0iIiAdHx8kKDQsJCYxJx8fLT0tMTU3Ojo6Iys/RD84QzQ5Ojf/2wBDAQoKCg0MDRoPDxo3JR8lNzc3Nzc3Nzc3Nzc3Nzc3Nzc3Nzc3Nzc3Nzc3Nzc3Nzc3Nzc3Nzc3Nzc3Nzc3Nzc3Nzf/wAARCABzAOEDASIAAhEBAxEB/8QAHAABAAIDAQEBAAAAAAAAAAAAAAQFAQMGAgcI/8QARRAAAQMDAwIEAwUEBQoHAAAAAQIDBAAFEQYSITFBE1FhgSJxkQcUIzKhFUKx0RYzUmKCFzQ1N0NTVHOSwlVyssHS4fD/xAAaAQEAAwEBAQAAAAAAAAAAAAAAAQIDBAUG/8QAKhEAAgICAgEDAwQDAQAAAAAAAAECEQMhEjEEIkFREzJhQnGBsSNSkfD/2gAMAwEAAhEDEQA/APuNKxWaAUpSgFKUoBSleHFhCVKUQlKQSVE4AFAeiQK5rUOsrXZVKZyqVLHBZZI+E/3j0H8fSqa63y66mlOW7SyFpiJ4dnH4Uq9ArsPlyflW+0/ZvbmG0qujzkt3qpKFFtGfY5P1rVQjHczGU5S1D/pytz17epiiGHW4TXZDSQVe6j/9Vz8m4TZJKpE2S7/5nVH9K+1saZsbCQlq1ROO5bBJ+ZPNapWk7BKRtctcdOf3mk+Gr6pwa0WaEekYywZH3I+Ic+uetSo1ynxCDGmyWsdkPKA+mcV395+zVlQLlnlKbUP9k/8AEk+/UfrXA3O2zLVJMe4R1suDpkcL9Unofat45IzMJY5w7L+2a/vcNQEhbcxvuHUgK/6hj/3ruLBre13ZSWXVKhyScBD2Nqz/AHVdD74NfHaHkY4x3HnUSwxl+C0M84/k/RWayK+RaU1tJtSkxrktciD0BPK2h6eY9D7V9XiSWZcdt+M4h1lwbkrQcgiuOeNweztx5YzWjdSlKoaClKUApSlAKUpQClKUApSlAeVDKSOfatEZ8la2HT+M31/vDsR/+61JqDcoin0pcYX4cpr4m1+f90+hqVXTKTtK0Tc1mq223RuWVMup8GU3w4yrt8vMVY5o4uLpkxkpK0ZpSlQWME4rlri2/qmWuEw6WrMyvbJeQeZSh1bSf7I7nz4q9uKHZCBGaUpsO8OOJOClHfB8z0Hlye1b2GWorDbMdtLbTY2pQgYAAqydFZLlo8w4keDHRHiNJaZQMJQkYAqHd7zHtqcKO93s2k8+/lUK+agbjBTEMhb/AEK+oR/M1x7ji3VqccWVLUclSjkk114PFc/VPo8/yvOWP0Y+/wCi6d1RcFqOwNNjsAnNbI2q5aFj7y224jvtG01z9e2m1vOJbaQVrUcBI713Px8VfaeZHy8/K1I+jQZrE5kOx1bhnBHcH1rXdbZDusRUWcyl1tXn1SfMHsa02S2i2xAg4Lq+XCPOrHPJrxpUpeg+hx8pQXNbPjOqtKS7C6XU7n4KjlLwT+T0UO3z6H06VefZjZYk1qbNnxWnwlaW2g6gKCeCVEA8dxX0lxCXEqQ4ApChgpUMgitMOJGhMhmHHajtAkhtpASnnrwK0eduHFma8dRny9ikuWibFPScQ0xXD0XH+DHsOP0qtslsu2kpng7zOszqvjUlOFME/vbfLpnHz4rtc1gHIrPm6p9GjhG7RlJzyOleq89KZFVLnqlKUJFKUoBSlKAUpSgFKUoBWCKzSgKm8WlM7DzKi1Lb/I4k49jVYzqCVb3jGuzBKk9Fp6kefka6io82CxNaLchsLT59CPka2hkVcZq0c2XDK+WJ0yNHvdvfAKZSEk9l/Cf1qQqfESMqlMAf8wVzM/Sj6CVQnEuJz+Vw4I9+hqlkQJcY/jRnEeu3j610R8fDk+2Zyz8vyMepQOxl6it8cZS6XleTYz+vSueueoZUzLbX4DJ7JPxH5n+VU3Q4NZAJ6c11Y/FxQ29nDl83Nk9PRilTI9smySA1FdIPcjaPqauoOlHFEKnOJSn+w3yT71pPPjh2zLH42XI9I5+JGelvJZjtlxZ7DsPM+VdrZLK1bU+IshyQRyvy9BU+JDZhtBuO2lCfTv8AOpBrzc/lSyaWkex43hRw+qW2UOr3XGbe0plxbai8BlCiD+VXlULUb76Ils8J51Clo52rIKjhP1qVrT/RzP8Azx/6VVD1B/U2f5D/ALavgS4wv8mPkt8slP2RY6cnly0rMhwqXH3b1KPOOtUFvnS37xHUt90IcfzsKzjGemK9XbxbbOnxm8+HKSCPUHn+YqQ7GEO82ljoUpRu+eTn9a1jGMbl/sn/AEYynOXGL/S0n+dkq5Spdyu5tsN3wm2+HFA+XXp7CtE6BOsrX3yLNccSkgLSrOOfTPIrLTqbVqh8yspaf3YWegB5/jxU3U1zi/sxxhp1txx3AwhQOBnk1RWpRjFaf/mavjKE5zl6lf8AHwab5eHzaIrsVRbMjO5Q6pwOgPz/AIVoNseTHEi03N2Q8CCUhwc/r+hr2p1u22iFDuMRTrbuSok42HOfrzUa6Wy3Ro33uBNIWnlCfEBJ+XekKXpWtv2uyuTlJuct6Wrpr9jrIS3lRWjKTteKRvA863iq6wvOyLUw7I5WQeT3AJwfpViK4pKpNHqY3cEzNKUqpcUpSgFKUoBSlKAUpWKAzSsVmgMGsYzXqlAayy2r8zaT8xRLaEflSB8hWymKWyOK+DzisihpQkzQ0rBoCNPgxp7YblI3oSrcBuI56dj61rk2uJJDIfaKgz+QbyMdPI+gqbxSpUmvco4RfaIkq3RJT7T0hoLca5QckY5z70etsV+W3Kday83jYrcRjHpUugxRTfyPpxfsRZsCNOb2SmwsDp2I+RFRYlgt0VwOtsFShyN6irHsataVKnJKk9EPFjcuTirI8mMzKaLUltLiD2IquRpu1oc3lhSvRS1EfTNXBxSkZyiqTEsUJO5KzyhCUJCUgADgAdq90pVTQUpSgFKUoBSlKAUpSgKLTt2D1gtsq5yW0vyUcKWQnerBJx7An2qZCvlrnPFmHOYedCdxQheTjzHmPWuRhx2pNh0ay8kKbVKG5J6HDbhwfTir7UjaEzrA6lIDguIQFDrtLa8j5cD6VpKK5GMZPiZtmpoU68y4KJkRSUqQIxQ4Cp3Kcqxzzj0qdKv1qiSTGkz47TycFSFLAKc9M+VV1uARf9RKQkbkBgpwOn4dQNMrnnT8ZSbQzIEpvxXnFSEguqVyokEZ74wemMUcUTzl0dVJmR4sZUmS820wkZLi1AJA881Hi3u2SwPu01hwlYQAF87iCQMeoBrlbaw59+sNvneEqO2uYtttDgcSFII8NJPcpSpXHmn0q21LHj/tOwvkAPicEJI6lO1RI+uKhxS0FNvZbP3e3xgPvExhvLvg/E4B+Jx8Pz5HHrWuZf7VCfUxLnsNOpGVIUvlI8z5e9VWn4TC7peZjqAt5M1SEKUM7E7UE7fLJ6/IV5tL7q476rJbQ9HefccMmY+E+KSo5IABO3PAyOgFOKHNkzUOoo1rix3ESI3iPOI2JccHxNlQClDnkAHOanqu1vbgJnLmMCGoZS9vGwj0PeuQYTnQ8ILCMouKUjaOABJIwPTt8qtLwHlaqgIZiIkiPFW620p0ISFFQBVyOSBx6ZPnU8URzff7F7BucK4JUqFJbfCDhWxWSn5jtWiTfrVGkmNInx23k4CkqcHw56Z8veqWX+0E3uJOVDYhrDTzbh+8hSnk7CoAJA+IhQB9ATVjpSLH/o1D+BCxIZDrxUAfEWoZUT5mqtJbLKTbo2adlvzGpyn3N/hzXG0HHRIxgVR/aLerjZm4Jtz/AIRdUsL+EKzjGOtTtCstx7fPZZJLbdxeSnJzgAgY9ulVH2ocv2QHoZBz9U1eKX1KKSb+mXOkb6blpoTpriS6xvD6hx+XnP0wa5TTWrbvctVRIzsjMR91z8MtgYTtWQM+wquuUl7TsnUVlQlRRMKfBA6AKOePmlRH+Gplvt/7K13p+GQN6YwLhHdZbcKv1rVQirdd9GLnJ8VfVWfQp9+tVtc8KdPjsOHkIWsA/Strd1gOwlTW5bCoqPzPBY2p+Z7VwcT7rMvl1cstiXdHi6oPPTnkhtJyfygjp1A9BVbYAU6T1W2oJG0AbU/lzyDj0rP6So1+tKz6M9fLasNss3CN48hsqY/EB3cE5Hpx+lV+nboWLIqVeb1BkgO7TJaWA2OBxnzzVRo2wQBptu6ONeJNU24tLqicpHIAHpiuZi/6rpByf8+R/wBtSsadr80Q8klTfxZ9Nc1FZ230sLuUUOqxtR4gyc9Kmy5saEwX5b7bLQ6rcVgV861HYbdE0FElMxkCUEtKU8PzLKvzZPvUa+PSZ1z01HcjiWPuTbiI63NiXlqSc5P+Efw71CxxfTJeVrtfB9Htt5t10CjbpjMnb+bw15xU+vm7FsubOq7dObtUa1gK2uNNS0EOpPBO3I7Hpg8gV9Iqk4pPRpjk5LYpSlUNBSlKAUpSgKaNp9iPGtbCXnCLave2TjKjtUnn2UelTLhb0TlxFOLWkxnw+nb+8QCMH0+KptKm2RxRVptBbvDtwZlOth8J8dgBJQ4UggHkZHXse1RhYHmPFbt11kxIzqirwUoQoIJ5O0kZHJzjt2q9rBpbI4o5m8w7dbbdAiOsyERGneJbK/jjKwSFqPXk8E+vPFV6G4k29WwQrg9dZLT/AIjkhSgpLLQSrj4QEjJI9Tx5VY3/AFna7PIMVaXpMkcKaYSDt9CSQM+nWs6e1darw/8Ado4XGk/7l1IBV54I4P8AGr1JK6M7g5VZcQLeiEuWtC1LMl8vKCsfCSAMD04qtY065GbXFi3SUzBUsqDCQnKQTkpSvGQMk/LtW9OoYqtRKsYbd+8pRvK8DZjAPXOc8jtVvk1V2i64vookaZYbtLlsbkPpj+N4rONuWDu3AJ45APPOa3y7KZTcVa5ryZ0XPhzEJSFHPUFONpB44x2FW2aVHJk8UVMOzFucJ02W5MlIQW21LSlKW0nG7CQOpwOa0N6fdjBxmBc5UWItRV4CUoVsyckJUQSkenbtV7TNOTHFFdZbOxZozkeIVeEt0uAKOduccfpUbUOnWL6uIp951sxl70+Hjk5HXPyq6rytWxBUegGaW7scVVFHeNLQrtd4lykKcDkYp+FOMObTkA17kabjv6jj3xT7ofYTtS2MbTwoeWf3v0rdp6+sX6K5IjMvtJQvYQ8gJJOAfM+dWtS5SRCjF+xyh0S03OkSIVznRG5Kip1plYAOTnAOMgcn5VshaLhw7fcYLUiR4M4BKgrblAGcY49e9dPmlOcvkLHH4K62Wlu3WdFtbcWttKFJC1Yzzny+dU6NEw29OrsolyfBW6HfE+HcCMcdMdq6mqR7UGZDrNvts2f4BKXXI4QEJUOqQpShk/KilL2YcY1s93PT7FwsSLQ464hpCUALTjd8OMenao1z0lAuNvgxXFuochNpQxJQrC0gAD36D3qxtF3jXVLvghxt5lWx5h5O1xo+o/gehqwpbQ4xaOatGj40C4ouMqXKny2xhpySvPh9Rx9T9a6asVomy2YMZcmUvYyjG5WM4ycVDbk9kqKitEilYBzQmoLGaVilAZpWKUBmlKUArVIWW2HFjqlJI+eK215UkKTggEeVCGfPPssjsyxcrk+hK5ReCdyhkjI3E+5V+lePtNZbt8223aIA3KSo528b9uCCf4e9e/2Tf9JXSS9Yov3+BIJV4efy9wCMg8Z6jPrWWLPfNUXqNN1DGEOHGIKGM/n5zjGSeTjJOOmK6b9XO9HL+nhW/wBjRcm7g/8AaTIbtbyI8hbABdWjd4afDTk48/51PtNyvNn1Umx3ib9/akN72XigJOcE+3QjGT2rXdYV9j64kXe224yWUsp6rSkODakFIJPX27V7tVvvF41Yi93WCqAzGb2stqUCScED1/eJJIFQ6a/gU713ZUJv9zuU+aJWpBZ3GlkMx1MjYcZ4Kj07Zznrn0q9uepLlaNKR3pa4zlykLLbbrSgtCh138cdPbNQJzF5KpUe86ZauzhJEeY2EJOPmOR59q1o0XcnNGNxl7BcG3zIbZUsEJBGCjPIyevlmlR1YXPdEZ3UNysqo806ni3dC1YfiI2ApHfBH8RjtVler5e16vRb7NIy2/HSW21pTtSVAneeM8DmtDcK53ByNGb0Za4B3Dx5T0dpaQO5Ccfz6+9WhtM1P2isT0RFC3txgjxgUhIIQoYxnPcdqNxsRUq/kgyJl/03d7Oi63VUqLIWUPHYkJyVEDnGeik/Q1PRdrjO1xMhxpK0W+CwS4gJSQpeO/Gep8/3am69s7t4sRREbLkphwOtJSQCrsRk+h/QVF0LaJsK3T5NzZW3OmOKKg4QVEAcZIJHJJPvVbi42+y9SU+K6KC36ivC9Dzp6pyjLblIQl3YgYSduRgDHc9q9XCXqpiwxdQG8hLa0NlMdDQ6K6FXmTxnp14rXb9P3hvQk+C5b3UynJSFIaKk5Ukbcnrjsavrxa5732eQ7ezFWuYhmOlTIIyCnbkdccYPer3FPXyZpScd30Rb9qO5yWbFCtKxHlXRhDy3eDsCscDI+fPp61EucrU1gulphSbz97YkyE/iBlKVKG5IKDnPHPBznk1m8WiSzA03IjvssXeJGbQIr7iUqWQE8Ak4yDx171Cv7l7k3ywuXtpiO4qQnwozStxSAtOVKIJ6/PHFIpar8iTe770fUu1ctDTdtPeNHbtirjCU+48h2O6lLqQtRUQUKxnBJ5B6dq6k9MVzFpeudiji2zYEyayySGZjSg4XEZyAoE7godPasI9HRJe4+9MTxdJNl8SPe0x0hbbyNqxtyUBSVcYJyM+tSZ14W9ptiVbllEqaENxyQCUOL45B/s8kj0rza2Zs2+u3aVDVCaSx4DLbigXHBuyVKA6DjgZqFaobv9KH4hIMK3LVKZHkt4HA/wAP4nsoVOiLZ6kTVuXuTBuN4dtqWwhMZKShHj5Tkr3KByc5GB5Vo1ExclaTkffZ6ipleAtkIIkt7xtUoEcH5Y5qylOym5cuPcrYu4QnFBUdbTKFhKcDKFJJ88nOOh9KrE2ecNLXaOzDUz473ixIO8HwkDb8I5wMlJOM4Gasn0yr+CddZciAuDaTdi05I8Rbs6QGwpKE9gMBO7KgBx26Gtca4iDdoUZq8i4xpqlNbFuIWtpYSVAgp6pO0g574rbc2pEl6BeGrW48pkLaehvBG8oURyMnGQUg9ema2R/Hl3SOYtqMKIzlbrrzSEqcOMBKQOR5k+gpqid3oiWlu63i1OS37tIjuBx5LPgJRjCVqAKsjnp08h580gJu11sKbou7PR5KmittDKE+GkjPJBBKs4yee/GKtNNxn4tiSxIaUh3xHjtOM4LiyP0INebDFfj6WjxXmyh9LBSUHqDzVWyVE4D/ACnXP/hGfqaVz/8ARDUv/gsn/rb/APlSujjjOXnP8n3qlKVyHeKxSlAMc1jHFKVAGBTAxSlAMUwKUoECAazilKke4wOKClKAYrGKUoDnNe2+LLsTr0hkLdYG5peSCknr0rmfs2iMzprk2alT8lj+qcdWpRR8smlK3i/8bOaaX1UfSqY4pSudHSQ7y4tm0TXmlFLiI7ikqHUEJODVXodIXYm5a8qkSlF15xRyVq6ZPsAKUq6+0zf3ov8AFMUpVTQAUAFKUIM4pSlCTNKUoD//2Q=="/>
          <p:cNvSpPr>
            <a:spLocks noChangeAspect="1" noChangeArrowheads="1"/>
          </p:cNvSpPr>
          <p:nvPr/>
        </p:nvSpPr>
        <p:spPr bwMode="auto">
          <a:xfrm>
            <a:off x="63500" y="-519113"/>
            <a:ext cx="2076450" cy="1066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34" name="AutoShape 10" descr="data:image/jpeg;base64,/9j/4AAQSkZJRgABAQAAAQABAAD/2wBDAAkGBwgHBgkIBwgKCgkLDRYPDQwMDRsUFRAWIB0iIiAdHx8kKDQsJCYxJx8fLT0tMTU3Ojo6Iys/RD84QzQ5Ojf/2wBDAQoKCg0MDRoPDxo3JR8lNzc3Nzc3Nzc3Nzc3Nzc3Nzc3Nzc3Nzc3Nzc3Nzc3Nzc3Nzc3Nzc3Nzc3Nzc3Nzc3Nzf/wAARCABzAOEDASIAAhEBAxEB/8QAHAABAAIDAQEBAAAAAAAAAAAAAAQFAQMGAgcI/8QARRAAAQMDAwIEAwUEBQoHAAAAAQIDBAAFEQYSITFBE1FhgSJxkQcUIzKhFUKx0RYzUmKCFzQ1N0NTVHOSwlVyssHS4fD/xAAaAQEAAwEBAQAAAAAAAAAAAAAAAQIDBAUG/8QAKhEAAgICAgEDAwQDAQAAAAAAAAECEQMhEjEEIkFREzJhQnGBsSNSkfD/2gAMAwEAAhEDEQA/APuNKxWaAUpSgFKUoBSleHFhCVKUQlKQSVE4AFAeiQK5rUOsrXZVKZyqVLHBZZI+E/3j0H8fSqa63y66mlOW7SyFpiJ4dnH4Uq9ArsPlyflW+0/ZvbmG0qujzkt3qpKFFtGfY5P1rVQjHczGU5S1D/pytz17epiiGHW4TXZDSQVe6j/9Vz8m4TZJKpE2S7/5nVH9K+1saZsbCQlq1ROO5bBJ+ZPNapWk7BKRtctcdOf3mk+Gr6pwa0WaEekYywZH3I+Ic+uetSo1ynxCDGmyWsdkPKA+mcV395+zVlQLlnlKbUP9k/8AEk+/UfrXA3O2zLVJMe4R1suDpkcL9Unofat45IzMJY5w7L+2a/vcNQEhbcxvuHUgK/6hj/3ruLBre13ZSWXVKhyScBD2Nqz/AHVdD74NfHaHkY4x3HnUSwxl+C0M84/k/RWayK+RaU1tJtSkxrktciD0BPK2h6eY9D7V9XiSWZcdt+M4h1lwbkrQcgiuOeNweztx5YzWjdSlKoaClKUApSlAKUpQClKUApSlAeVDKSOfatEZ8la2HT+M31/vDsR/+61JqDcoin0pcYX4cpr4m1+f90+hqVXTKTtK0Tc1mq223RuWVMup8GU3w4yrt8vMVY5o4uLpkxkpK0ZpSlQWME4rlri2/qmWuEw6WrMyvbJeQeZSh1bSf7I7nz4q9uKHZCBGaUpsO8OOJOClHfB8z0Hlye1b2GWorDbMdtLbTY2pQgYAAqydFZLlo8w4keDHRHiNJaZQMJQkYAqHd7zHtqcKO93s2k8+/lUK+agbjBTEMhb/AEK+oR/M1x7ji3VqccWVLUclSjkk114PFc/VPo8/yvOWP0Y+/wCi6d1RcFqOwNNjsAnNbI2q5aFj7y224jvtG01z9e2m1vOJbaQVrUcBI713Px8VfaeZHy8/K1I+jQZrE5kOx1bhnBHcH1rXdbZDusRUWcyl1tXn1SfMHsa02S2i2xAg4Lq+XCPOrHPJrxpUpeg+hx8pQXNbPjOqtKS7C6XU7n4KjlLwT+T0UO3z6H06VefZjZYk1qbNnxWnwlaW2g6gKCeCVEA8dxX0lxCXEqQ4ApChgpUMgitMOJGhMhmHHajtAkhtpASnnrwK0eduHFma8dRny9ikuWibFPScQ0xXD0XH+DHsOP0qtslsu2kpng7zOszqvjUlOFME/vbfLpnHz4rtc1gHIrPm6p9GjhG7RlJzyOleq89KZFVLnqlKUJFKUoBSlKAUpSgFKUoBWCKzSgKm8WlM7DzKi1Lb/I4k49jVYzqCVb3jGuzBKk9Fp6kefka6io82CxNaLchsLT59CPka2hkVcZq0c2XDK+WJ0yNHvdvfAKZSEk9l/Cf1qQqfESMqlMAf8wVzM/Sj6CVQnEuJz+Vw4I9+hqlkQJcY/jRnEeu3j610R8fDk+2Zyz8vyMepQOxl6it8cZS6XleTYz+vSueueoZUzLbX4DJ7JPxH5n+VU3Q4NZAJ6c11Y/FxQ29nDl83Nk9PRilTI9smySA1FdIPcjaPqauoOlHFEKnOJSn+w3yT71pPPjh2zLH42XI9I5+JGelvJZjtlxZ7DsPM+VdrZLK1bU+IshyQRyvy9BU+JDZhtBuO2lCfTv8AOpBrzc/lSyaWkex43hRw+qW2UOr3XGbe0plxbai8BlCiD+VXlULUb76Ils8J51Clo52rIKjhP1qVrT/RzP8Azx/6VVD1B/U2f5D/ALavgS4wv8mPkt8slP2RY6cnly0rMhwqXH3b1KPOOtUFvnS37xHUt90IcfzsKzjGemK9XbxbbOnxm8+HKSCPUHn+YqQ7GEO82ljoUpRu+eTn9a1jGMbl/sn/AEYynOXGL/S0n+dkq5Spdyu5tsN3wm2+HFA+XXp7CtE6BOsrX3yLNccSkgLSrOOfTPIrLTqbVqh8yspaf3YWegB5/jxU3U1zi/sxxhp1txx3AwhQOBnk1RWpRjFaf/mavjKE5zl6lf8AHwab5eHzaIrsVRbMjO5Q6pwOgPz/AIVoNseTHEi03N2Q8CCUhwc/r+hr2p1u22iFDuMRTrbuSok42HOfrzUa6Wy3Ro33uBNIWnlCfEBJ+XekKXpWtv2uyuTlJuct6Wrpr9jrIS3lRWjKTteKRvA863iq6wvOyLUw7I5WQeT3AJwfpViK4pKpNHqY3cEzNKUqpcUpSgFKUoBSlKAUpWKAzSsVmgMGsYzXqlAayy2r8zaT8xRLaEflSB8hWymKWyOK+DzisihpQkzQ0rBoCNPgxp7YblI3oSrcBuI56dj61rk2uJJDIfaKgz+QbyMdPI+gqbxSpUmvco4RfaIkq3RJT7T0hoLca5QckY5z70etsV+W3Kday83jYrcRjHpUugxRTfyPpxfsRZsCNOb2SmwsDp2I+RFRYlgt0VwOtsFShyN6irHsataVKnJKk9EPFjcuTirI8mMzKaLUltLiD2IquRpu1oc3lhSvRS1EfTNXBxSkZyiqTEsUJO5KzyhCUJCUgADgAdq90pVTQUpSgFKUoBSlKAUpSgKLTt2D1gtsq5yW0vyUcKWQnerBJx7An2qZCvlrnPFmHOYedCdxQheTjzHmPWuRhx2pNh0ay8kKbVKG5J6HDbhwfTir7UjaEzrA6lIDguIQFDrtLa8j5cD6VpKK5GMZPiZtmpoU68y4KJkRSUqQIxQ4Cp3Kcqxzzj0qdKv1qiSTGkz47TycFSFLAKc9M+VV1uARf9RKQkbkBgpwOn4dQNMrnnT8ZSbQzIEpvxXnFSEguqVyokEZ74wemMUcUTzl0dVJmR4sZUmS820wkZLi1AJA881Hi3u2SwPu01hwlYQAF87iCQMeoBrlbaw59+sNvneEqO2uYtttDgcSFII8NJPcpSpXHmn0q21LHj/tOwvkAPicEJI6lO1RI+uKhxS0FNvZbP3e3xgPvExhvLvg/E4B+Jx8Pz5HHrWuZf7VCfUxLnsNOpGVIUvlI8z5e9VWn4TC7peZjqAt5M1SEKUM7E7UE7fLJ6/IV5tL7q476rJbQ9HefccMmY+E+KSo5IABO3PAyOgFOKHNkzUOoo1rix3ESI3iPOI2JccHxNlQClDnkAHOanqu1vbgJnLmMCGoZS9vGwj0PeuQYTnQ8ILCMouKUjaOABJIwPTt8qtLwHlaqgIZiIkiPFW620p0ISFFQBVyOSBx6ZPnU8URzff7F7BucK4JUqFJbfCDhWxWSn5jtWiTfrVGkmNInx23k4CkqcHw56Z8veqWX+0E3uJOVDYhrDTzbh+8hSnk7CoAJA+IhQB9ATVjpSLH/o1D+BCxIZDrxUAfEWoZUT5mqtJbLKTbo2adlvzGpyn3N/hzXG0HHRIxgVR/aLerjZm4Jtz/AIRdUsL+EKzjGOtTtCstx7fPZZJLbdxeSnJzgAgY9ulVH2ocv2QHoZBz9U1eKX1KKSb+mXOkb6blpoTpriS6xvD6hx+XnP0wa5TTWrbvctVRIzsjMR91z8MtgYTtWQM+wquuUl7TsnUVlQlRRMKfBA6AKOePmlRH+Gplvt/7K13p+GQN6YwLhHdZbcKv1rVQirdd9GLnJ8VfVWfQp9+tVtc8KdPjsOHkIWsA/Strd1gOwlTW5bCoqPzPBY2p+Z7VwcT7rMvl1cstiXdHi6oPPTnkhtJyfygjp1A9BVbYAU6T1W2oJG0AbU/lzyDj0rP6So1+tKz6M9fLasNss3CN48hsqY/EB3cE5Hpx+lV+nboWLIqVeb1BkgO7TJaWA2OBxnzzVRo2wQBptu6ONeJNU24tLqicpHIAHpiuZi/6rpByf8+R/wBtSsadr80Q8klTfxZ9Nc1FZ230sLuUUOqxtR4gyc9Kmy5saEwX5b7bLQ6rcVgV861HYbdE0FElMxkCUEtKU8PzLKvzZPvUa+PSZ1z01HcjiWPuTbiI63NiXlqSc5P+Efw71CxxfTJeVrtfB9Htt5t10CjbpjMnb+bw15xU+vm7FsubOq7dObtUa1gK2uNNS0EOpPBO3I7Hpg8gV9Iqk4pPRpjk5LYpSlUNBSlKAUpSgKaNp9iPGtbCXnCLave2TjKjtUnn2UelTLhb0TlxFOLWkxnw+nb+8QCMH0+KptKm2RxRVptBbvDtwZlOth8J8dgBJQ4UggHkZHXse1RhYHmPFbt11kxIzqirwUoQoIJ5O0kZHJzjt2q9rBpbI4o5m8w7dbbdAiOsyERGneJbK/jjKwSFqPXk8E+vPFV6G4k29WwQrg9dZLT/AIjkhSgpLLQSrj4QEjJI9Tx5VY3/AFna7PIMVaXpMkcKaYSDt9CSQM+nWs6e1darw/8Ado4XGk/7l1IBV54I4P8AGr1JK6M7g5VZcQLeiEuWtC1LMl8vKCsfCSAMD04qtY065GbXFi3SUzBUsqDCQnKQTkpSvGQMk/LtW9OoYqtRKsYbd+8pRvK8DZjAPXOc8jtVvk1V2i64vookaZYbtLlsbkPpj+N4rONuWDu3AJ45APPOa3y7KZTcVa5ryZ0XPhzEJSFHPUFONpB44x2FW2aVHJk8UVMOzFucJ02W5MlIQW21LSlKW0nG7CQOpwOa0N6fdjBxmBc5UWItRV4CUoVsyckJUQSkenbtV7TNOTHFFdZbOxZozkeIVeEt0uAKOduccfpUbUOnWL6uIp951sxl70+Hjk5HXPyq6rytWxBUegGaW7scVVFHeNLQrtd4lykKcDkYp+FOMObTkA17kabjv6jj3xT7ofYTtS2MbTwoeWf3v0rdp6+sX6K5IjMvtJQvYQ8gJJOAfM+dWtS5SRCjF+xyh0S03OkSIVznRG5Kip1plYAOTnAOMgcn5VshaLhw7fcYLUiR4M4BKgrblAGcY49e9dPmlOcvkLHH4K62Wlu3WdFtbcWttKFJC1Yzzny+dU6NEw29OrsolyfBW6HfE+HcCMcdMdq6mqR7UGZDrNvts2f4BKXXI4QEJUOqQpShk/KilL2YcY1s93PT7FwsSLQ464hpCUALTjd8OMenao1z0lAuNvgxXFuochNpQxJQrC0gAD36D3qxtF3jXVLvghxt5lWx5h5O1xo+o/gehqwpbQ4xaOatGj40C4ouMqXKny2xhpySvPh9Rx9T9a6asVomy2YMZcmUvYyjG5WM4ycVDbk9kqKitEilYBzQmoLGaVilAZpWKUBmlKUArVIWW2HFjqlJI+eK215UkKTggEeVCGfPPssjsyxcrk+hK5ReCdyhkjI3E+5V+lePtNZbt8223aIA3KSo528b9uCCf4e9e/2Tf9JXSS9Yov3+BIJV4efy9wCMg8Z6jPrWWLPfNUXqNN1DGEOHGIKGM/n5zjGSeTjJOOmK6b9XO9HL+nhW/wBjRcm7g/8AaTIbtbyI8hbABdWjd4afDTk48/51PtNyvNn1Umx3ib9/akN72XigJOcE+3QjGT2rXdYV9j64kXe224yWUsp6rSkODakFIJPX27V7tVvvF41Yi93WCqAzGb2stqUCScED1/eJJIFQ6a/gU713ZUJv9zuU+aJWpBZ3GlkMx1MjYcZ4Kj07Zznrn0q9uepLlaNKR3pa4zlykLLbbrSgtCh138cdPbNQJzF5KpUe86ZauzhJEeY2EJOPmOR59q1o0XcnNGNxl7BcG3zIbZUsEJBGCjPIyevlmlR1YXPdEZ3UNysqo806ni3dC1YfiI2ApHfBH8RjtVler5e16vRb7NIy2/HSW21pTtSVAneeM8DmtDcK53ByNGb0Za4B3Dx5T0dpaQO5Ccfz6+9WhtM1P2isT0RFC3txgjxgUhIIQoYxnPcdqNxsRUq/kgyJl/03d7Oi63VUqLIWUPHYkJyVEDnGeik/Q1PRdrjO1xMhxpK0W+CwS4gJSQpeO/Gep8/3am69s7t4sRREbLkphwOtJSQCrsRk+h/QVF0LaJsK3T5NzZW3OmOKKg4QVEAcZIJHJJPvVbi42+y9SU+K6KC36ivC9Dzp6pyjLblIQl3YgYSduRgDHc9q9XCXqpiwxdQG8hLa0NlMdDQ6K6FXmTxnp14rXb9P3hvQk+C5b3UynJSFIaKk5Ukbcnrjsavrxa5732eQ7ezFWuYhmOlTIIyCnbkdccYPer3FPXyZpScd30Rb9qO5yWbFCtKxHlXRhDy3eDsCscDI+fPp61EucrU1gulphSbz97YkyE/iBlKVKG5IKDnPHPBznk1m8WiSzA03IjvssXeJGbQIr7iUqWQE8Ak4yDx171Cv7l7k3ywuXtpiO4qQnwozStxSAtOVKIJ6/PHFIpar8iTe770fUu1ctDTdtPeNHbtirjCU+48h2O6lLqQtRUQUKxnBJ5B6dq6k9MVzFpeudiji2zYEyayySGZjSg4XEZyAoE7godPasI9HRJe4+9MTxdJNl8SPe0x0hbbyNqxtyUBSVcYJyM+tSZ14W9ptiVbllEqaENxyQCUOL45B/s8kj0rza2Zs2+u3aVDVCaSx4DLbigXHBuyVKA6DjgZqFaobv9KH4hIMK3LVKZHkt4HA/wAP4nsoVOiLZ6kTVuXuTBuN4dtqWwhMZKShHj5Tkr3KByc5GB5Vo1ExclaTkffZ6ipleAtkIIkt7xtUoEcH5Y5qylOym5cuPcrYu4QnFBUdbTKFhKcDKFJJ88nOOh9KrE2ecNLXaOzDUz473ixIO8HwkDb8I5wMlJOM4Gasn0yr+CddZciAuDaTdi05I8Rbs6QGwpKE9gMBO7KgBx26Gtca4iDdoUZq8i4xpqlNbFuIWtpYSVAgp6pO0g574rbc2pEl6BeGrW48pkLaehvBG8oURyMnGQUg9ema2R/Hl3SOYtqMKIzlbrrzSEqcOMBKQOR5k+gpqid3oiWlu63i1OS37tIjuBx5LPgJRjCVqAKsjnp08h580gJu11sKbou7PR5KmittDKE+GkjPJBBKs4yee/GKtNNxn4tiSxIaUh3xHjtOM4LiyP0INebDFfj6WjxXmyh9LBSUHqDzVWyVE4D/ACnXP/hGfqaVz/8ARDUv/gsn/rb/APlSujjjOXnP8n3qlKVyHeKxSlAMc1jHFKVAGBTAxSlAMUwKUoECAazilKke4wOKClKAYrGKUoDnNe2+LLsTr0hkLdYG5peSCknr0rmfs2iMzprk2alT8lj+qcdWpRR8smlK3i/8bOaaX1UfSqY4pSudHSQ7y4tm0TXmlFLiI7ikqHUEJODVXodIXYm5a8qkSlF15xRyVq6ZPsAKUq6+0zf3ov8AFMUpVTQAUAFKUIM4pSlCTNKUoD//2Q=="/>
          <p:cNvSpPr>
            <a:spLocks noChangeAspect="1" noChangeArrowheads="1"/>
          </p:cNvSpPr>
          <p:nvPr/>
        </p:nvSpPr>
        <p:spPr bwMode="auto">
          <a:xfrm>
            <a:off x="63500" y="-519113"/>
            <a:ext cx="2076450" cy="1066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4" name="Picture 23" descr="imo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49479" y="4581128"/>
            <a:ext cx="1948315" cy="995805"/>
          </a:xfrm>
          <a:prstGeom prst="rect">
            <a:avLst/>
          </a:prstGeom>
        </p:spPr>
      </p:pic>
      <p:pic>
        <p:nvPicPr>
          <p:cNvPr id="1036" name="Picture 12" descr="https://encrypted-tbn3.google.com/images?q=tbn:ANd9GcRgaTE-NGS46iPKYW9bzyxiO-hsBdEXVQ1ldmK4TdBM8mCa0Ydl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08430" y="4365104"/>
            <a:ext cx="1800200" cy="1238600"/>
          </a:xfrm>
          <a:prstGeom prst="rect">
            <a:avLst/>
          </a:prstGeom>
          <a:noFill/>
        </p:spPr>
      </p:pic>
      <p:pic>
        <p:nvPicPr>
          <p:cNvPr id="1038" name="Picture 14" descr="http://archive.innovation.gov.au/ministersarchive2011/PublishingImages/ARC/2001ARCLog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1520" y="4653136"/>
            <a:ext cx="1763688" cy="874790"/>
          </a:xfrm>
          <a:prstGeom prst="rect">
            <a:avLst/>
          </a:prstGeom>
          <a:noFill/>
        </p:spPr>
      </p:pic>
      <p:pic>
        <p:nvPicPr>
          <p:cNvPr id="28" name="Picture 27" descr="acrs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006205" y="4221088"/>
            <a:ext cx="1285875" cy="1428750"/>
          </a:xfrm>
          <a:prstGeom prst="rect">
            <a:avLst/>
          </a:prstGeom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719-35E6-4394-9913-57486E80666D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2144</TotalTime>
  <Words>555</Words>
  <Application>Microsoft Office PowerPoint</Application>
  <PresentationFormat>On-screen Show (4:3)</PresentationFormat>
  <Paragraphs>182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Jon&amp;Bec</dc:creator>
  <cp:lastModifiedBy>Bec</cp:lastModifiedBy>
  <cp:revision>215</cp:revision>
  <dcterms:created xsi:type="dcterms:W3CDTF">2012-06-09T12:02:20Z</dcterms:created>
  <dcterms:modified xsi:type="dcterms:W3CDTF">2012-07-07T05:17:51Z</dcterms:modified>
</cp:coreProperties>
</file>